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3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4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52" r:id="rId5"/>
    <p:sldMasterId id="2147483666" r:id="rId6"/>
    <p:sldMasterId id="2147483735" r:id="rId7"/>
    <p:sldMasterId id="2147483711" r:id="rId8"/>
  </p:sldMasterIdLst>
  <p:notesMasterIdLst>
    <p:notesMasterId r:id="rId65"/>
  </p:notesMasterIdLst>
  <p:handoutMasterIdLst>
    <p:handoutMasterId r:id="rId66"/>
  </p:handoutMasterIdLst>
  <p:sldIdLst>
    <p:sldId id="256" r:id="rId9"/>
    <p:sldId id="319" r:id="rId10"/>
    <p:sldId id="651" r:id="rId11"/>
    <p:sldId id="294" r:id="rId12"/>
    <p:sldId id="649" r:id="rId13"/>
    <p:sldId id="478" r:id="rId14"/>
    <p:sldId id="529" r:id="rId15"/>
    <p:sldId id="627" r:id="rId16"/>
    <p:sldId id="667" r:id="rId17"/>
    <p:sldId id="663" r:id="rId18"/>
    <p:sldId id="628" r:id="rId19"/>
    <p:sldId id="556" r:id="rId20"/>
    <p:sldId id="481" r:id="rId21"/>
    <p:sldId id="265" r:id="rId22"/>
    <p:sldId id="668" r:id="rId23"/>
    <p:sldId id="467" r:id="rId24"/>
    <p:sldId id="629" r:id="rId25"/>
    <p:sldId id="669" r:id="rId26"/>
    <p:sldId id="672" r:id="rId27"/>
    <p:sldId id="673" r:id="rId28"/>
    <p:sldId id="630" r:id="rId29"/>
    <p:sldId id="537" r:id="rId30"/>
    <p:sldId id="496" r:id="rId31"/>
    <p:sldId id="632" r:id="rId32"/>
    <p:sldId id="658" r:id="rId33"/>
    <p:sldId id="506" r:id="rId34"/>
    <p:sldId id="504" r:id="rId35"/>
    <p:sldId id="538" r:id="rId36"/>
    <p:sldId id="665" r:id="rId37"/>
    <p:sldId id="660" r:id="rId38"/>
    <p:sldId id="661" r:id="rId39"/>
    <p:sldId id="631" r:id="rId40"/>
    <p:sldId id="272" r:id="rId41"/>
    <p:sldId id="507" r:id="rId42"/>
    <p:sldId id="273" r:id="rId43"/>
    <p:sldId id="274" r:id="rId44"/>
    <p:sldId id="508" r:id="rId45"/>
    <p:sldId id="509" r:id="rId46"/>
    <p:sldId id="275" r:id="rId47"/>
    <p:sldId id="514" r:id="rId48"/>
    <p:sldId id="652" r:id="rId49"/>
    <p:sldId id="519" r:id="rId50"/>
    <p:sldId id="543" r:id="rId51"/>
    <p:sldId id="515" r:id="rId52"/>
    <p:sldId id="398" r:id="rId53"/>
    <p:sldId id="653" r:id="rId54"/>
    <p:sldId id="541" r:id="rId55"/>
    <p:sldId id="654" r:id="rId56"/>
    <p:sldId id="655" r:id="rId57"/>
    <p:sldId id="544" r:id="rId58"/>
    <p:sldId id="647" r:id="rId59"/>
    <p:sldId id="656" r:id="rId60"/>
    <p:sldId id="662" r:id="rId61"/>
    <p:sldId id="657" r:id="rId62"/>
    <p:sldId id="671" r:id="rId63"/>
    <p:sldId id="290" r:id="rId6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A15F"/>
    <a:srgbClr val="C19551"/>
    <a:srgbClr val="4F7AC3"/>
    <a:srgbClr val="D1E4F7"/>
    <a:srgbClr val="00205F"/>
    <a:srgbClr val="002060"/>
    <a:srgbClr val="507AC3"/>
    <a:srgbClr val="A0B2D4"/>
    <a:srgbClr val="D4DCEB"/>
    <a:srgbClr val="683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821"/>
  </p:normalViewPr>
  <p:slideViewPr>
    <p:cSldViewPr snapToGrid="0" showGuides="1">
      <p:cViewPr varScale="1">
        <p:scale>
          <a:sx n="116" d="100"/>
          <a:sy n="116" d="100"/>
        </p:scale>
        <p:origin x="474" y="84"/>
      </p:cViewPr>
      <p:guideLst>
        <p:guide orient="horz" pos="686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35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per Zuallaert" userId="c06710e9-a06c-4062-a445-19b2891b9af1" providerId="ADAL" clId="{D3C11AC0-FF32-4E72-94EB-0E571341859A}"/>
    <pc:docChg chg="custSel modSld">
      <pc:chgData name="Jasper Zuallaert" userId="c06710e9-a06c-4062-a445-19b2891b9af1" providerId="ADAL" clId="{D3C11AC0-FF32-4E72-94EB-0E571341859A}" dt="2025-05-06T14:21:49.982" v="15" actId="1076"/>
      <pc:docMkLst>
        <pc:docMk/>
      </pc:docMkLst>
      <pc:sldChg chg="addSp delSp modSp mod delAnim">
        <pc:chgData name="Jasper Zuallaert" userId="c06710e9-a06c-4062-a445-19b2891b9af1" providerId="ADAL" clId="{D3C11AC0-FF32-4E72-94EB-0E571341859A}" dt="2025-05-06T14:21:49.982" v="15" actId="1076"/>
        <pc:sldMkLst>
          <pc:docMk/>
          <pc:sldMk cId="1273898242" sldId="544"/>
        </pc:sldMkLst>
        <pc:picChg chg="add mod">
          <ac:chgData name="Jasper Zuallaert" userId="c06710e9-a06c-4062-a445-19b2891b9af1" providerId="ADAL" clId="{D3C11AC0-FF32-4E72-94EB-0E571341859A}" dt="2025-05-06T14:21:49.982" v="15" actId="1076"/>
          <ac:picMkLst>
            <pc:docMk/>
            <pc:sldMk cId="1273898242" sldId="544"/>
            <ac:picMk id="5" creationId="{F6F9B50F-C3DB-43C0-0496-19490D8FA4CC}"/>
          </ac:picMkLst>
        </pc:picChg>
        <pc:picChg chg="del">
          <ac:chgData name="Jasper Zuallaert" userId="c06710e9-a06c-4062-a445-19b2891b9af1" providerId="ADAL" clId="{D3C11AC0-FF32-4E72-94EB-0E571341859A}" dt="2025-05-06T14:21:44.664" v="11" actId="478"/>
          <ac:picMkLst>
            <pc:docMk/>
            <pc:sldMk cId="1273898242" sldId="544"/>
            <ac:picMk id="7" creationId="{03C1035C-0118-5EB9-E3C6-D43EFD916575}"/>
          </ac:picMkLst>
        </pc:picChg>
      </pc:sldChg>
      <pc:sldChg chg="addSp delSp modSp mod delAnim">
        <pc:chgData name="Jasper Zuallaert" userId="c06710e9-a06c-4062-a445-19b2891b9af1" providerId="ADAL" clId="{D3C11AC0-FF32-4E72-94EB-0E571341859A}" dt="2025-05-06T14:21:10.352" v="4" actId="1076"/>
        <pc:sldMkLst>
          <pc:docMk/>
          <pc:sldMk cId="679381997" sldId="654"/>
        </pc:sldMkLst>
        <pc:picChg chg="add mod">
          <ac:chgData name="Jasper Zuallaert" userId="c06710e9-a06c-4062-a445-19b2891b9af1" providerId="ADAL" clId="{D3C11AC0-FF32-4E72-94EB-0E571341859A}" dt="2025-05-06T14:21:10.352" v="4" actId="1076"/>
          <ac:picMkLst>
            <pc:docMk/>
            <pc:sldMk cId="679381997" sldId="654"/>
            <ac:picMk id="4" creationId="{2D66EDF1-E6D1-1032-5CB6-139BD29F6270}"/>
          </ac:picMkLst>
        </pc:picChg>
        <pc:picChg chg="del">
          <ac:chgData name="Jasper Zuallaert" userId="c06710e9-a06c-4062-a445-19b2891b9af1" providerId="ADAL" clId="{D3C11AC0-FF32-4E72-94EB-0E571341859A}" dt="2025-05-06T14:21:04.808" v="0" actId="478"/>
          <ac:picMkLst>
            <pc:docMk/>
            <pc:sldMk cId="679381997" sldId="654"/>
            <ac:picMk id="12" creationId="{1ADA3511-7934-C693-5B70-F2CD2CA242AC}"/>
          </ac:picMkLst>
        </pc:picChg>
        <pc:picChg chg="del">
          <ac:chgData name="Jasper Zuallaert" userId="c06710e9-a06c-4062-a445-19b2891b9af1" providerId="ADAL" clId="{D3C11AC0-FF32-4E72-94EB-0E571341859A}" dt="2025-05-06T14:21:04.808" v="0" actId="478"/>
          <ac:picMkLst>
            <pc:docMk/>
            <pc:sldMk cId="679381997" sldId="654"/>
            <ac:picMk id="13" creationId="{76111E0C-6708-C774-1564-04F9318C2AED}"/>
          </ac:picMkLst>
        </pc:picChg>
      </pc:sldChg>
      <pc:sldChg chg="addSp delSp modSp mod delAnim">
        <pc:chgData name="Jasper Zuallaert" userId="c06710e9-a06c-4062-a445-19b2891b9af1" providerId="ADAL" clId="{D3C11AC0-FF32-4E72-94EB-0E571341859A}" dt="2025-05-06T14:21:30.942" v="10" actId="1076"/>
        <pc:sldMkLst>
          <pc:docMk/>
          <pc:sldMk cId="2447221065" sldId="655"/>
        </pc:sldMkLst>
        <pc:picChg chg="add mod">
          <ac:chgData name="Jasper Zuallaert" userId="c06710e9-a06c-4062-a445-19b2891b9af1" providerId="ADAL" clId="{D3C11AC0-FF32-4E72-94EB-0E571341859A}" dt="2025-05-06T14:21:30.942" v="10" actId="1076"/>
          <ac:picMkLst>
            <pc:docMk/>
            <pc:sldMk cId="2447221065" sldId="655"/>
            <ac:picMk id="4" creationId="{C5310BF6-58EC-8C3A-E091-F650F678D4A7}"/>
          </ac:picMkLst>
        </pc:picChg>
        <pc:picChg chg="del">
          <ac:chgData name="Jasper Zuallaert" userId="c06710e9-a06c-4062-a445-19b2891b9af1" providerId="ADAL" clId="{D3C11AC0-FF32-4E72-94EB-0E571341859A}" dt="2025-05-06T14:21:23.288" v="5" actId="478"/>
          <ac:picMkLst>
            <pc:docMk/>
            <pc:sldMk cId="2447221065" sldId="655"/>
            <ac:picMk id="11" creationId="{E3C9C9D2-2A8B-B9AE-9404-48749F1E876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>
                <a:solidFill>
                  <a:schemeClr val="tx1"/>
                </a:solidFill>
              </a:rPr>
              <a:t>Prediction</a:t>
            </a:r>
            <a:r>
              <a:rPr lang="en-GB" baseline="0" dirty="0">
                <a:solidFill>
                  <a:schemeClr val="tx1"/>
                </a:solidFill>
              </a:rPr>
              <a:t> time for a default AlphaFold2 run </a:t>
            </a:r>
            <a:endParaRPr lang="en-GB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2533816425120773"/>
          <c:y val="2.37653147103087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GPU (HPC UGent)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101</c:v>
                </c:pt>
                <c:pt idx="1">
                  <c:v>168</c:v>
                </c:pt>
                <c:pt idx="2">
                  <c:v>195</c:v>
                </c:pt>
                <c:pt idx="3">
                  <c:v>301</c:v>
                </c:pt>
                <c:pt idx="4">
                  <c:v>400</c:v>
                </c:pt>
                <c:pt idx="5">
                  <c:v>496</c:v>
                </c:pt>
                <c:pt idx="6">
                  <c:v>595</c:v>
                </c:pt>
                <c:pt idx="7">
                  <c:v>692</c:v>
                </c:pt>
                <c:pt idx="8">
                  <c:v>787</c:v>
                </c:pt>
                <c:pt idx="9">
                  <c:v>960</c:v>
                </c:pt>
                <c:pt idx="10">
                  <c:v>1066</c:v>
                </c:pt>
                <c:pt idx="11">
                  <c:v>1203</c:v>
                </c:pt>
                <c:pt idx="12">
                  <c:v>1290</c:v>
                </c:pt>
                <c:pt idx="13">
                  <c:v>1419</c:v>
                </c:pt>
                <c:pt idx="14">
                  <c:v>1589</c:v>
                </c:pt>
                <c:pt idx="15">
                  <c:v>1843</c:v>
                </c:pt>
                <c:pt idx="16">
                  <c:v>2003</c:v>
                </c:pt>
                <c:pt idx="17">
                  <c:v>2177</c:v>
                </c:pt>
                <c:pt idx="18">
                  <c:v>2248</c:v>
                </c:pt>
              </c:numCache>
            </c:numRef>
          </c:xVal>
          <c:yVal>
            <c:numRef>
              <c:f>Sheet1!$C$2:$C$20</c:f>
              <c:numCache>
                <c:formatCode>General</c:formatCode>
                <c:ptCount val="19"/>
                <c:pt idx="0">
                  <c:v>0.64638296491569902</c:v>
                </c:pt>
                <c:pt idx="1">
                  <c:v>0.742064123219914</c:v>
                </c:pt>
                <c:pt idx="2">
                  <c:v>0.79184335907300296</c:v>
                </c:pt>
                <c:pt idx="3">
                  <c:v>1.1787816401322599</c:v>
                </c:pt>
                <c:pt idx="5">
                  <c:v>3.80088279796971</c:v>
                </c:pt>
                <c:pt idx="6">
                  <c:v>2.4713177886936402</c:v>
                </c:pt>
                <c:pt idx="7">
                  <c:v>3.95986684978008</c:v>
                </c:pt>
                <c:pt idx="8">
                  <c:v>4.2718169738186704</c:v>
                </c:pt>
                <c:pt idx="9">
                  <c:v>3.2443007724814898</c:v>
                </c:pt>
                <c:pt idx="10">
                  <c:v>6.6527233866850501</c:v>
                </c:pt>
                <c:pt idx="11">
                  <c:v>4.0023685319556099</c:v>
                </c:pt>
                <c:pt idx="12">
                  <c:v>4.9003335128890102</c:v>
                </c:pt>
                <c:pt idx="13">
                  <c:v>3.7068783254755799</c:v>
                </c:pt>
                <c:pt idx="14">
                  <c:v>4.3930794924497603</c:v>
                </c:pt>
                <c:pt idx="15">
                  <c:v>4.7179251766867099</c:v>
                </c:pt>
                <c:pt idx="16">
                  <c:v>13.2635615526967</c:v>
                </c:pt>
                <c:pt idx="17">
                  <c:v>11.321962962481701</c:v>
                </c:pt>
                <c:pt idx="18">
                  <c:v>12.5741954514053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77D-4622-964F-F8D19E60BE58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CPU (HPC UGent)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101</c:v>
                </c:pt>
                <c:pt idx="1">
                  <c:v>168</c:v>
                </c:pt>
                <c:pt idx="2">
                  <c:v>195</c:v>
                </c:pt>
                <c:pt idx="3">
                  <c:v>301</c:v>
                </c:pt>
                <c:pt idx="4">
                  <c:v>400</c:v>
                </c:pt>
                <c:pt idx="5">
                  <c:v>496</c:v>
                </c:pt>
                <c:pt idx="6">
                  <c:v>595</c:v>
                </c:pt>
                <c:pt idx="7">
                  <c:v>692</c:v>
                </c:pt>
                <c:pt idx="8">
                  <c:v>787</c:v>
                </c:pt>
                <c:pt idx="9">
                  <c:v>960</c:v>
                </c:pt>
                <c:pt idx="10">
                  <c:v>1066</c:v>
                </c:pt>
                <c:pt idx="11">
                  <c:v>1203</c:v>
                </c:pt>
                <c:pt idx="12">
                  <c:v>1290</c:v>
                </c:pt>
                <c:pt idx="13">
                  <c:v>1419</c:v>
                </c:pt>
                <c:pt idx="14">
                  <c:v>1589</c:v>
                </c:pt>
                <c:pt idx="15">
                  <c:v>1843</c:v>
                </c:pt>
                <c:pt idx="16">
                  <c:v>2003</c:v>
                </c:pt>
                <c:pt idx="17">
                  <c:v>2177</c:v>
                </c:pt>
                <c:pt idx="18">
                  <c:v>2248</c:v>
                </c:pt>
              </c:numCache>
            </c:numRef>
          </c:xVal>
          <c:yVal>
            <c:numRef>
              <c:f>Sheet1!$D$2:$D$20</c:f>
              <c:numCache>
                <c:formatCode>General</c:formatCode>
                <c:ptCount val="19"/>
                <c:pt idx="2">
                  <c:v>4.1007027347882499</c:v>
                </c:pt>
                <c:pt idx="3">
                  <c:v>7.4313607309924201</c:v>
                </c:pt>
                <c:pt idx="4">
                  <c:v>14.333841178086001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77D-4622-964F-F8D19E60B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4573920"/>
        <c:axId val="294570560"/>
      </c:scatterChart>
      <c:valAx>
        <c:axId val="294573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>
                    <a:solidFill>
                      <a:schemeClr val="tx1"/>
                    </a:solidFill>
                  </a:rPr>
                  <a:t>Sequence length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570560"/>
        <c:crosses val="autoZero"/>
        <c:crossBetween val="midCat"/>
      </c:valAx>
      <c:valAx>
        <c:axId val="29457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>
                    <a:solidFill>
                      <a:schemeClr val="tx1"/>
                    </a:solidFill>
                  </a:rPr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5739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101</c:v>
                </c:pt>
                <c:pt idx="1">
                  <c:v>168</c:v>
                </c:pt>
                <c:pt idx="2">
                  <c:v>195</c:v>
                </c:pt>
                <c:pt idx="3">
                  <c:v>301</c:v>
                </c:pt>
                <c:pt idx="4">
                  <c:v>496</c:v>
                </c:pt>
                <c:pt idx="5">
                  <c:v>595</c:v>
                </c:pt>
                <c:pt idx="6">
                  <c:v>692</c:v>
                </c:pt>
                <c:pt idx="7">
                  <c:v>787</c:v>
                </c:pt>
                <c:pt idx="8">
                  <c:v>887</c:v>
                </c:pt>
                <c:pt idx="9">
                  <c:v>960</c:v>
                </c:pt>
                <c:pt idx="10">
                  <c:v>1066</c:v>
                </c:pt>
                <c:pt idx="11">
                  <c:v>1203</c:v>
                </c:pt>
                <c:pt idx="12">
                  <c:v>1290</c:v>
                </c:pt>
                <c:pt idx="13">
                  <c:v>1419</c:v>
                </c:pt>
                <c:pt idx="14">
                  <c:v>1589</c:v>
                </c:pt>
                <c:pt idx="15">
                  <c:v>1843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0.59801706718073899</c:v>
                </c:pt>
                <c:pt idx="1">
                  <c:v>0.72133378326892805</c:v>
                </c:pt>
                <c:pt idx="2">
                  <c:v>0.72640614045990803</c:v>
                </c:pt>
                <c:pt idx="3">
                  <c:v>1.1887678274843401</c:v>
                </c:pt>
                <c:pt idx="4">
                  <c:v>4.6084216749005797</c:v>
                </c:pt>
                <c:pt idx="5">
                  <c:v>2.64621449404292</c:v>
                </c:pt>
                <c:pt idx="6">
                  <c:v>4.4696568236748302</c:v>
                </c:pt>
                <c:pt idx="7">
                  <c:v>4.9997645626465399</c:v>
                </c:pt>
                <c:pt idx="8">
                  <c:v>5.4027660811609604</c:v>
                </c:pt>
                <c:pt idx="9">
                  <c:v>3.3102197713322101</c:v>
                </c:pt>
                <c:pt idx="10">
                  <c:v>7.5252751147746997</c:v>
                </c:pt>
                <c:pt idx="11">
                  <c:v>3.78357227656576</c:v>
                </c:pt>
                <c:pt idx="12">
                  <c:v>4.8618142168389404</c:v>
                </c:pt>
                <c:pt idx="13">
                  <c:v>3.0564216831657598</c:v>
                </c:pt>
                <c:pt idx="14">
                  <c:v>3.5681573732031699</c:v>
                </c:pt>
                <c:pt idx="15">
                  <c:v>3.32059245963891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442-92D9-6BBA4F92DE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101</c:v>
                </c:pt>
                <c:pt idx="1">
                  <c:v>168</c:v>
                </c:pt>
                <c:pt idx="2">
                  <c:v>195</c:v>
                </c:pt>
                <c:pt idx="3">
                  <c:v>301</c:v>
                </c:pt>
                <c:pt idx="4">
                  <c:v>496</c:v>
                </c:pt>
                <c:pt idx="5">
                  <c:v>595</c:v>
                </c:pt>
                <c:pt idx="6">
                  <c:v>692</c:v>
                </c:pt>
                <c:pt idx="7">
                  <c:v>787</c:v>
                </c:pt>
                <c:pt idx="8">
                  <c:v>887</c:v>
                </c:pt>
                <c:pt idx="9">
                  <c:v>960</c:v>
                </c:pt>
                <c:pt idx="10">
                  <c:v>1066</c:v>
                </c:pt>
                <c:pt idx="11">
                  <c:v>1203</c:v>
                </c:pt>
                <c:pt idx="12">
                  <c:v>1290</c:v>
                </c:pt>
                <c:pt idx="13">
                  <c:v>1419</c:v>
                </c:pt>
                <c:pt idx="14">
                  <c:v>1589</c:v>
                </c:pt>
                <c:pt idx="15">
                  <c:v>1843</c:v>
                </c:pt>
              </c:numCache>
            </c:numRef>
          </c:xVal>
          <c:yVal>
            <c:numRef>
              <c:f>Sheet1!$C$2:$C$17</c:f>
              <c:numCache>
                <c:formatCode>General</c:formatCode>
                <c:ptCount val="16"/>
                <c:pt idx="0">
                  <c:v>0.191981409721904</c:v>
                </c:pt>
                <c:pt idx="1">
                  <c:v>0.20204054090711801</c:v>
                </c:pt>
                <c:pt idx="2">
                  <c:v>0.20864953027831101</c:v>
                </c:pt>
                <c:pt idx="3">
                  <c:v>0.237797030276722</c:v>
                </c:pt>
                <c:pt idx="4">
                  <c:v>0.32083701001273202</c:v>
                </c:pt>
                <c:pt idx="5">
                  <c:v>0.40629103269841899</c:v>
                </c:pt>
                <c:pt idx="6">
                  <c:v>0.46133886529339602</c:v>
                </c:pt>
                <c:pt idx="7">
                  <c:v>0.56063606553607503</c:v>
                </c:pt>
                <c:pt idx="8">
                  <c:v>0.65711384846104504</c:v>
                </c:pt>
                <c:pt idx="9">
                  <c:v>0.71232598324616703</c:v>
                </c:pt>
                <c:pt idx="10">
                  <c:v>0.85934521622127902</c:v>
                </c:pt>
                <c:pt idx="11">
                  <c:v>1.0753716193305101</c:v>
                </c:pt>
                <c:pt idx="12">
                  <c:v>1.22993735041883</c:v>
                </c:pt>
                <c:pt idx="13">
                  <c:v>1.4838184070587099</c:v>
                </c:pt>
                <c:pt idx="14">
                  <c:v>1.84888312088118</c:v>
                </c:pt>
                <c:pt idx="15">
                  <c:v>2.5371386097537099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D3E-4442-92D9-6BBA4F92DE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relax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101</c:v>
                </c:pt>
                <c:pt idx="1">
                  <c:v>168</c:v>
                </c:pt>
                <c:pt idx="2">
                  <c:v>195</c:v>
                </c:pt>
                <c:pt idx="3">
                  <c:v>301</c:v>
                </c:pt>
                <c:pt idx="4">
                  <c:v>496</c:v>
                </c:pt>
                <c:pt idx="5">
                  <c:v>595</c:v>
                </c:pt>
                <c:pt idx="6">
                  <c:v>692</c:v>
                </c:pt>
                <c:pt idx="7">
                  <c:v>787</c:v>
                </c:pt>
                <c:pt idx="8">
                  <c:v>887</c:v>
                </c:pt>
                <c:pt idx="9">
                  <c:v>960</c:v>
                </c:pt>
                <c:pt idx="10">
                  <c:v>1066</c:v>
                </c:pt>
                <c:pt idx="11">
                  <c:v>1203</c:v>
                </c:pt>
                <c:pt idx="12">
                  <c:v>1290</c:v>
                </c:pt>
                <c:pt idx="13">
                  <c:v>1419</c:v>
                </c:pt>
                <c:pt idx="14">
                  <c:v>1589</c:v>
                </c:pt>
                <c:pt idx="15">
                  <c:v>1843</c:v>
                </c:pt>
              </c:numCache>
            </c:numRef>
          </c:xVal>
          <c:yVal>
            <c:numRef>
              <c:f>Sheet1!$D$2:$D$17</c:f>
              <c:numCache>
                <c:formatCode>General</c:formatCode>
                <c:ptCount val="16"/>
                <c:pt idx="0">
                  <c:v>8.6545603142844305E-3</c:v>
                </c:pt>
                <c:pt idx="1">
                  <c:v>1.3053446213404299E-2</c:v>
                </c:pt>
                <c:pt idx="2">
                  <c:v>1.41014190514882E-2</c:v>
                </c:pt>
                <c:pt idx="3">
                  <c:v>2.0105001396603001E-2</c:v>
                </c:pt>
                <c:pt idx="4">
                  <c:v>4.89845052030351E-2</c:v>
                </c:pt>
                <c:pt idx="5">
                  <c:v>5.37355499797397E-2</c:v>
                </c:pt>
                <c:pt idx="6">
                  <c:v>6.6888831059137899E-2</c:v>
                </c:pt>
                <c:pt idx="7">
                  <c:v>6.7569572859340205E-2</c:v>
                </c:pt>
                <c:pt idx="8">
                  <c:v>0.123009365929497</c:v>
                </c:pt>
                <c:pt idx="9">
                  <c:v>0.12672378056579101</c:v>
                </c:pt>
                <c:pt idx="10">
                  <c:v>0.165426791575219</c:v>
                </c:pt>
                <c:pt idx="11">
                  <c:v>0.145825626982582</c:v>
                </c:pt>
                <c:pt idx="12">
                  <c:v>0.20829393896791601</c:v>
                </c:pt>
                <c:pt idx="13">
                  <c:v>0.243234885070059</c:v>
                </c:pt>
                <c:pt idx="14">
                  <c:v>0.23068443265226099</c:v>
                </c:pt>
                <c:pt idx="15">
                  <c:v>0.49034049299028099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D3E-4442-92D9-6BBA4F92D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4278080"/>
        <c:axId val="584276640"/>
      </c:scatterChart>
      <c:valAx>
        <c:axId val="584278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>
                    <a:solidFill>
                      <a:schemeClr val="tx1"/>
                    </a:solidFill>
                  </a:rPr>
                  <a:t>Sequence length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584276640"/>
        <c:crosses val="autoZero"/>
        <c:crossBetween val="midCat"/>
      </c:valAx>
      <c:valAx>
        <c:axId val="584276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>
                    <a:solidFill>
                      <a:schemeClr val="tx1"/>
                    </a:solidFill>
                  </a:rPr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5842780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B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joltik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101</c:v>
                </c:pt>
                <c:pt idx="1">
                  <c:v>168</c:v>
                </c:pt>
                <c:pt idx="2">
                  <c:v>195</c:v>
                </c:pt>
                <c:pt idx="3">
                  <c:v>301</c:v>
                </c:pt>
                <c:pt idx="4">
                  <c:v>400</c:v>
                </c:pt>
                <c:pt idx="5">
                  <c:v>496</c:v>
                </c:pt>
                <c:pt idx="6">
                  <c:v>595</c:v>
                </c:pt>
                <c:pt idx="7">
                  <c:v>692</c:v>
                </c:pt>
                <c:pt idx="8">
                  <c:v>787</c:v>
                </c:pt>
                <c:pt idx="9">
                  <c:v>960</c:v>
                </c:pt>
                <c:pt idx="10">
                  <c:v>1066</c:v>
                </c:pt>
                <c:pt idx="11">
                  <c:v>1203</c:v>
                </c:pt>
                <c:pt idx="12">
                  <c:v>1290</c:v>
                </c:pt>
                <c:pt idx="13">
                  <c:v>1419</c:v>
                </c:pt>
                <c:pt idx="14">
                  <c:v>1589</c:v>
                </c:pt>
                <c:pt idx="15">
                  <c:v>1843</c:v>
                </c:pt>
                <c:pt idx="16">
                  <c:v>2003</c:v>
                </c:pt>
                <c:pt idx="17">
                  <c:v>2177</c:v>
                </c:pt>
                <c:pt idx="18">
                  <c:v>2248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0.79865303721692804</c:v>
                </c:pt>
                <c:pt idx="1">
                  <c:v>0.93642777038945002</c:v>
                </c:pt>
                <c:pt idx="2">
                  <c:v>0.93642777038945002</c:v>
                </c:pt>
                <c:pt idx="3">
                  <c:v>0.94915708978970803</c:v>
                </c:pt>
                <c:pt idx="5">
                  <c:v>4.9782431901163502</c:v>
                </c:pt>
                <c:pt idx="6">
                  <c:v>3.10624107672108</c:v>
                </c:pt>
                <c:pt idx="7">
                  <c:v>4.9978845200273696</c:v>
                </c:pt>
                <c:pt idx="8">
                  <c:v>5.6279702010419603</c:v>
                </c:pt>
                <c:pt idx="9">
                  <c:v>4.1492695351441702</c:v>
                </c:pt>
                <c:pt idx="10">
                  <c:v>8.5500471225712005</c:v>
                </c:pt>
                <c:pt idx="11">
                  <c:v>5.00476952287885</c:v>
                </c:pt>
                <c:pt idx="12">
                  <c:v>6.3000455062256897</c:v>
                </c:pt>
                <c:pt idx="13">
                  <c:v>4.7834749752945296</c:v>
                </c:pt>
                <c:pt idx="14">
                  <c:v>5.6477249267366201</c:v>
                </c:pt>
                <c:pt idx="15">
                  <c:v>6.34807156238291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7D-4622-964F-F8D19E60BE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accelgor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101</c:v>
                </c:pt>
                <c:pt idx="1">
                  <c:v>168</c:v>
                </c:pt>
                <c:pt idx="2">
                  <c:v>195</c:v>
                </c:pt>
                <c:pt idx="3">
                  <c:v>301</c:v>
                </c:pt>
                <c:pt idx="4">
                  <c:v>400</c:v>
                </c:pt>
                <c:pt idx="5">
                  <c:v>496</c:v>
                </c:pt>
                <c:pt idx="6">
                  <c:v>595</c:v>
                </c:pt>
                <c:pt idx="7">
                  <c:v>692</c:v>
                </c:pt>
                <c:pt idx="8">
                  <c:v>787</c:v>
                </c:pt>
                <c:pt idx="9">
                  <c:v>960</c:v>
                </c:pt>
                <c:pt idx="10">
                  <c:v>1066</c:v>
                </c:pt>
                <c:pt idx="11">
                  <c:v>1203</c:v>
                </c:pt>
                <c:pt idx="12">
                  <c:v>1290</c:v>
                </c:pt>
                <c:pt idx="13">
                  <c:v>1419</c:v>
                </c:pt>
                <c:pt idx="14">
                  <c:v>1589</c:v>
                </c:pt>
                <c:pt idx="15">
                  <c:v>1843</c:v>
                </c:pt>
                <c:pt idx="16">
                  <c:v>2003</c:v>
                </c:pt>
                <c:pt idx="17">
                  <c:v>2177</c:v>
                </c:pt>
                <c:pt idx="18">
                  <c:v>2248</c:v>
                </c:pt>
              </c:numCache>
            </c:numRef>
          </c:xVal>
          <c:yVal>
            <c:numRef>
              <c:f>Sheet1!$C$2:$C$20</c:f>
              <c:numCache>
                <c:formatCode>General</c:formatCode>
                <c:ptCount val="19"/>
                <c:pt idx="0">
                  <c:v>0.64638296491569902</c:v>
                </c:pt>
                <c:pt idx="1">
                  <c:v>0.742064123219914</c:v>
                </c:pt>
                <c:pt idx="2">
                  <c:v>0.79184335907300296</c:v>
                </c:pt>
                <c:pt idx="3">
                  <c:v>1.1787816401322599</c:v>
                </c:pt>
                <c:pt idx="5">
                  <c:v>3.80088279796971</c:v>
                </c:pt>
                <c:pt idx="6">
                  <c:v>2.4713177886936402</c:v>
                </c:pt>
                <c:pt idx="7">
                  <c:v>3.95986684978008</c:v>
                </c:pt>
                <c:pt idx="8">
                  <c:v>4.2718169738186704</c:v>
                </c:pt>
                <c:pt idx="9">
                  <c:v>3.2443007724814898</c:v>
                </c:pt>
                <c:pt idx="10">
                  <c:v>6.6527233866850501</c:v>
                </c:pt>
                <c:pt idx="11">
                  <c:v>4.0023685319556099</c:v>
                </c:pt>
                <c:pt idx="12">
                  <c:v>4.9003335128890102</c:v>
                </c:pt>
                <c:pt idx="13">
                  <c:v>3.7068783254755799</c:v>
                </c:pt>
                <c:pt idx="14">
                  <c:v>4.3930794924497603</c:v>
                </c:pt>
                <c:pt idx="15">
                  <c:v>4.7179251766867099</c:v>
                </c:pt>
                <c:pt idx="16">
                  <c:v>13.2635615526967</c:v>
                </c:pt>
                <c:pt idx="17">
                  <c:v>11.321962962481701</c:v>
                </c:pt>
                <c:pt idx="18">
                  <c:v>12.5741954514053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77D-4622-964F-F8D19E60BE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cpu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101</c:v>
                </c:pt>
                <c:pt idx="1">
                  <c:v>168</c:v>
                </c:pt>
                <c:pt idx="2">
                  <c:v>195</c:v>
                </c:pt>
                <c:pt idx="3">
                  <c:v>301</c:v>
                </c:pt>
                <c:pt idx="4">
                  <c:v>400</c:v>
                </c:pt>
                <c:pt idx="5">
                  <c:v>496</c:v>
                </c:pt>
                <c:pt idx="6">
                  <c:v>595</c:v>
                </c:pt>
                <c:pt idx="7">
                  <c:v>692</c:v>
                </c:pt>
                <c:pt idx="8">
                  <c:v>787</c:v>
                </c:pt>
                <c:pt idx="9">
                  <c:v>960</c:v>
                </c:pt>
                <c:pt idx="10">
                  <c:v>1066</c:v>
                </c:pt>
                <c:pt idx="11">
                  <c:v>1203</c:v>
                </c:pt>
                <c:pt idx="12">
                  <c:v>1290</c:v>
                </c:pt>
                <c:pt idx="13">
                  <c:v>1419</c:v>
                </c:pt>
                <c:pt idx="14">
                  <c:v>1589</c:v>
                </c:pt>
                <c:pt idx="15">
                  <c:v>1843</c:v>
                </c:pt>
                <c:pt idx="16">
                  <c:v>2003</c:v>
                </c:pt>
                <c:pt idx="17">
                  <c:v>2177</c:v>
                </c:pt>
                <c:pt idx="18">
                  <c:v>2248</c:v>
                </c:pt>
              </c:numCache>
            </c:numRef>
          </c:xVal>
          <c:yVal>
            <c:numRef>
              <c:f>Sheet1!$D$2:$D$20</c:f>
              <c:numCache>
                <c:formatCode>General</c:formatCode>
                <c:ptCount val="19"/>
                <c:pt idx="2">
                  <c:v>4.1007027347882499</c:v>
                </c:pt>
                <c:pt idx="3">
                  <c:v>7.4313607309924201</c:v>
                </c:pt>
                <c:pt idx="4">
                  <c:v>14.333841178086001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77D-4622-964F-F8D19E60BE5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ColabFold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101</c:v>
                </c:pt>
                <c:pt idx="1">
                  <c:v>168</c:v>
                </c:pt>
                <c:pt idx="2">
                  <c:v>195</c:v>
                </c:pt>
                <c:pt idx="3">
                  <c:v>301</c:v>
                </c:pt>
                <c:pt idx="4">
                  <c:v>400</c:v>
                </c:pt>
                <c:pt idx="5">
                  <c:v>496</c:v>
                </c:pt>
                <c:pt idx="6">
                  <c:v>595</c:v>
                </c:pt>
                <c:pt idx="7">
                  <c:v>692</c:v>
                </c:pt>
                <c:pt idx="8">
                  <c:v>787</c:v>
                </c:pt>
                <c:pt idx="9">
                  <c:v>960</c:v>
                </c:pt>
                <c:pt idx="10">
                  <c:v>1066</c:v>
                </c:pt>
                <c:pt idx="11">
                  <c:v>1203</c:v>
                </c:pt>
                <c:pt idx="12">
                  <c:v>1290</c:v>
                </c:pt>
                <c:pt idx="13">
                  <c:v>1419</c:v>
                </c:pt>
                <c:pt idx="14">
                  <c:v>1589</c:v>
                </c:pt>
                <c:pt idx="15">
                  <c:v>1843</c:v>
                </c:pt>
                <c:pt idx="16">
                  <c:v>2003</c:v>
                </c:pt>
                <c:pt idx="17">
                  <c:v>2177</c:v>
                </c:pt>
                <c:pt idx="18">
                  <c:v>2248</c:v>
                </c:pt>
              </c:numCache>
            </c:numRef>
          </c:xVal>
          <c:yVal>
            <c:numRef>
              <c:f>Sheet1!$E$2:$E$20</c:f>
              <c:numCache>
                <c:formatCode>General</c:formatCode>
                <c:ptCount val="19"/>
                <c:pt idx="0">
                  <c:v>0.155</c:v>
                </c:pt>
                <c:pt idx="2">
                  <c:v>0.20194444444444445</c:v>
                </c:pt>
                <c:pt idx="3">
                  <c:v>0.40583333333333332</c:v>
                </c:pt>
                <c:pt idx="5">
                  <c:v>1.4575</c:v>
                </c:pt>
                <c:pt idx="6">
                  <c:v>2.1697222222222221</c:v>
                </c:pt>
                <c:pt idx="7">
                  <c:v>1.8797222222222223</c:v>
                </c:pt>
                <c:pt idx="8">
                  <c:v>3.335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78-4B4C-BB0F-072551814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4573920"/>
        <c:axId val="294570560"/>
      </c:scatterChart>
      <c:valAx>
        <c:axId val="294573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>
                    <a:solidFill>
                      <a:schemeClr val="tx1"/>
                    </a:solidFill>
                  </a:rPr>
                  <a:t>Sequence length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294570560"/>
        <c:crosses val="autoZero"/>
        <c:crossBetween val="midCat"/>
      </c:valAx>
      <c:valAx>
        <c:axId val="29457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>
                    <a:solidFill>
                      <a:schemeClr val="tx1"/>
                    </a:solidFill>
                  </a:rPr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BE"/>
          </a:p>
        </c:txPr>
        <c:crossAx val="2945739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BE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1281F7-D938-640D-0E4A-0855AC9ED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6DFAD-5558-4BDD-F34D-D1563E8E8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D6ADD-B21C-E948-AA04-DCFC50B51270}" type="datetimeFigureOut">
              <a:rPr lang="en-BE" smtClean="0"/>
              <a:t>06/05/2025</a:t>
            </a:fld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40D42-69DB-4AE7-F156-C620991F75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0471F-1FE7-7945-A53A-D70D6E2125E3}" type="slidenum">
              <a:rPr lang="en-BE" smtClean="0"/>
              <a:t>‹#›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8925A-4D42-40F9-6535-2110A38B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51" t="24623" r="16868" b="24268"/>
          <a:stretch/>
        </p:blipFill>
        <p:spPr>
          <a:xfrm>
            <a:off x="138545" y="8685213"/>
            <a:ext cx="658351" cy="3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51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1814-10B7-DF4E-B6E5-F469B8DD27A5}" type="datetimeFigureOut">
              <a:rPr lang="en-BE" smtClean="0"/>
              <a:t>06/05/2025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28FA-C277-644A-B7A0-E50FFC1951C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483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How to asses to quality of the structural models? </a:t>
            </a:r>
          </a:p>
          <a:p>
            <a:endParaRPr lang="en-BE"/>
          </a:p>
          <a:p>
            <a:r>
              <a:rPr lang="en-BE"/>
              <a:t>predictions: </a:t>
            </a:r>
            <a:r>
              <a:rPr lang="en-GB"/>
              <a:t>predicted local distance difference test (</a:t>
            </a:r>
            <a:r>
              <a:rPr lang="en-GB" b="1" err="1"/>
              <a:t>pLDDT</a:t>
            </a:r>
            <a:r>
              <a:rPr lang="en-GB"/>
              <a:t>) </a:t>
            </a:r>
          </a:p>
          <a:p>
            <a:r>
              <a:rPr lang="en-BE"/>
              <a:t> </a:t>
            </a:r>
          </a:p>
          <a:p>
            <a:pPr marL="317500" indent="-317500"/>
            <a:r>
              <a:rPr lang="en-BE"/>
              <a:t>    - pLDDT provides a per-residue condidence metric</a:t>
            </a:r>
          </a:p>
          <a:p>
            <a:pPr marL="317500" indent="-317500"/>
            <a:r>
              <a:rPr lang="en-BE"/>
              <a:t>    - pLDDT provides an estimate for each residues on how well the local environment around each residue (mainchain + side chain conformations) matches the true (unknown) structure</a:t>
            </a:r>
          </a:p>
          <a:p>
            <a:pPr marL="317500" indent="-317500"/>
            <a:r>
              <a:rPr lang="en-BE"/>
              <a:t>    - relative scale 1 – 100</a:t>
            </a:r>
          </a:p>
          <a:p>
            <a:pPr marL="317500" indent="-317500"/>
            <a:r>
              <a:rPr lang="en-BE"/>
              <a:t>    - linear plot or colored-coded on structure (B-factor column in pdb file) </a:t>
            </a:r>
          </a:p>
          <a:p>
            <a:pPr marL="317500" indent="-317500"/>
            <a:r>
              <a:rPr lang="en-BE"/>
              <a:t>    - low confidence regions are associated with disorder</a:t>
            </a:r>
          </a:p>
          <a:p>
            <a:endParaRPr lang="en-BE"/>
          </a:p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094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</a:t>
            </a:r>
            <a:r>
              <a:rPr lang="en-GB" err="1"/>
              <a:t>www.deepmind.com</a:t>
            </a:r>
            <a:r>
              <a:rPr lang="en-GB"/>
              <a:t>/publications/enabling-high-accuracy-protein-structure-prediction-at-the-proteome-scale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10C4-AA26-4841-BD8A-A937DE8B853B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662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A604E13-2276-D5DE-3D58-6EFB8E3967FB}"/>
              </a:ext>
            </a:extLst>
          </p:cNvPr>
          <p:cNvSpPr/>
          <p:nvPr/>
        </p:nvSpPr>
        <p:spPr>
          <a:xfrm>
            <a:off x="9907168" y="4571974"/>
            <a:ext cx="2286025" cy="2286025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1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1" y="1774281"/>
                  <a:pt x="1" y="1143013"/>
                </a:cubicBezTo>
                <a:cubicBezTo>
                  <a:pt x="1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rgbClr val="00A14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50B16225-2A86-355A-C1EF-3C85ECF0C92D}"/>
              </a:ext>
            </a:extLst>
          </p:cNvPr>
          <p:cNvSpPr/>
          <p:nvPr/>
        </p:nvSpPr>
        <p:spPr>
          <a:xfrm rot="2700000">
            <a:off x="10241950" y="2620808"/>
            <a:ext cx="1616456" cy="1616456"/>
          </a:xfrm>
          <a:custGeom>
            <a:avLst/>
            <a:gdLst>
              <a:gd name="connsiteX0" fmla="*/ 0 w 1616456"/>
              <a:gd name="connsiteY0" fmla="*/ 0 h 1616456"/>
              <a:gd name="connsiteX1" fmla="*/ 1616457 w 1616456"/>
              <a:gd name="connsiteY1" fmla="*/ 0 h 1616456"/>
              <a:gd name="connsiteX2" fmla="*/ 1616457 w 1616456"/>
              <a:gd name="connsiteY2" fmla="*/ 1616457 h 1616456"/>
              <a:gd name="connsiteX3" fmla="*/ 0 w 1616456"/>
              <a:gd name="connsiteY3" fmla="*/ 1616457 h 16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6" h="1616456">
                <a:moveTo>
                  <a:pt x="0" y="0"/>
                </a:moveTo>
                <a:lnTo>
                  <a:pt x="1616457" y="0"/>
                </a:lnTo>
                <a:lnTo>
                  <a:pt x="1616457" y="1616457"/>
                </a:lnTo>
                <a:lnTo>
                  <a:pt x="0" y="1616457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5FAC88EB-12CC-AF74-3DA4-9849EEE0EF7A}"/>
              </a:ext>
            </a:extLst>
          </p:cNvPr>
          <p:cNvSpPr/>
          <p:nvPr/>
        </p:nvSpPr>
        <p:spPr>
          <a:xfrm>
            <a:off x="7621143" y="2285707"/>
            <a:ext cx="2286025" cy="2286025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123F9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932E4208-D2A2-676D-678E-A1239FD82EAD}"/>
              </a:ext>
            </a:extLst>
          </p:cNvPr>
          <p:cNvSpPr/>
          <p:nvPr/>
        </p:nvSpPr>
        <p:spPr>
          <a:xfrm>
            <a:off x="7621143" y="0"/>
            <a:ext cx="2286025" cy="2286025"/>
          </a:xfrm>
          <a:custGeom>
            <a:avLst/>
            <a:gdLst>
              <a:gd name="connsiteX0" fmla="*/ 2286025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5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5" y="1143013"/>
                </a:moveTo>
                <a:cubicBezTo>
                  <a:pt x="2286025" y="1774281"/>
                  <a:pt x="1774281" y="2286026"/>
                  <a:pt x="1143013" y="2286026"/>
                </a:cubicBezTo>
                <a:cubicBezTo>
                  <a:pt x="511744" y="2286026"/>
                  <a:pt x="0" y="1774281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5" y="511744"/>
                  <a:pt x="2286025" y="1143013"/>
                </a:cubicBezTo>
                <a:close/>
              </a:path>
            </a:pathLst>
          </a:custGeom>
          <a:solidFill>
            <a:srgbClr val="00A3A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3E396590-C55C-AB05-C09C-CBC7682089C4}"/>
              </a:ext>
            </a:extLst>
          </p:cNvPr>
          <p:cNvSpPr/>
          <p:nvPr/>
        </p:nvSpPr>
        <p:spPr>
          <a:xfrm>
            <a:off x="6478130" y="0"/>
            <a:ext cx="1143013" cy="2286025"/>
          </a:xfrm>
          <a:custGeom>
            <a:avLst/>
            <a:gdLst>
              <a:gd name="connsiteX0" fmla="*/ 1143013 w 1143013"/>
              <a:gd name="connsiteY0" fmla="*/ 0 h 2286025"/>
              <a:gd name="connsiteX1" fmla="*/ 1143013 w 1143013"/>
              <a:gd name="connsiteY1" fmla="*/ 2286026 h 2286025"/>
              <a:gd name="connsiteX2" fmla="*/ 0 w 1143013"/>
              <a:gd name="connsiteY2" fmla="*/ 1143013 h 2286025"/>
              <a:gd name="connsiteX3" fmla="*/ 1143013 w 1143013"/>
              <a:gd name="connsiteY3" fmla="*/ 0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13" h="2286025">
                <a:moveTo>
                  <a:pt x="1143013" y="0"/>
                </a:moveTo>
                <a:lnTo>
                  <a:pt x="1143013" y="2286026"/>
                </a:lnTo>
                <a:cubicBezTo>
                  <a:pt x="511785" y="2286026"/>
                  <a:pt x="0" y="1774241"/>
                  <a:pt x="0" y="1143013"/>
                </a:cubicBezTo>
                <a:cubicBezTo>
                  <a:pt x="0" y="511785"/>
                  <a:pt x="511785" y="0"/>
                  <a:pt x="1143013" y="0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D8982F97-2479-6D1B-B7A0-953536834A38}"/>
              </a:ext>
            </a:extLst>
          </p:cNvPr>
          <p:cNvSpPr/>
          <p:nvPr/>
        </p:nvSpPr>
        <p:spPr>
          <a:xfrm>
            <a:off x="7621143" y="4571746"/>
            <a:ext cx="2286024" cy="1143012"/>
          </a:xfrm>
          <a:custGeom>
            <a:avLst/>
            <a:gdLst>
              <a:gd name="connsiteX0" fmla="*/ 2286025 w 2286024"/>
              <a:gd name="connsiteY0" fmla="*/ 1143012 h 1143012"/>
              <a:gd name="connsiteX1" fmla="*/ 0 w 2286024"/>
              <a:gd name="connsiteY1" fmla="*/ 1143012 h 1143012"/>
              <a:gd name="connsiteX2" fmla="*/ 1143012 w 2286024"/>
              <a:gd name="connsiteY2" fmla="*/ 0 h 1143012"/>
              <a:gd name="connsiteX3" fmla="*/ 2286025 w 2286024"/>
              <a:gd name="connsiteY3" fmla="*/ 1143012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4" h="1143012">
                <a:moveTo>
                  <a:pt x="2286025" y="1143012"/>
                </a:moveTo>
                <a:lnTo>
                  <a:pt x="0" y="1143012"/>
                </a:lnTo>
                <a:cubicBezTo>
                  <a:pt x="0" y="511772"/>
                  <a:pt x="511784" y="0"/>
                  <a:pt x="1143012" y="0"/>
                </a:cubicBezTo>
                <a:cubicBezTo>
                  <a:pt x="1774241" y="0"/>
                  <a:pt x="2286025" y="511772"/>
                  <a:pt x="2286025" y="1143012"/>
                </a:cubicBezTo>
                <a:close/>
              </a:path>
            </a:pathLst>
          </a:custGeom>
          <a:solidFill>
            <a:srgbClr val="EE64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2D793A6-2CFD-8B8D-9624-10E6E7FB2A1D}"/>
              </a:ext>
            </a:extLst>
          </p:cNvPr>
          <p:cNvSpPr/>
          <p:nvPr/>
        </p:nvSpPr>
        <p:spPr>
          <a:xfrm>
            <a:off x="9907168" y="1142451"/>
            <a:ext cx="2286025" cy="1143015"/>
          </a:xfrm>
          <a:custGeom>
            <a:avLst/>
            <a:gdLst>
              <a:gd name="connsiteX0" fmla="*/ 0 w 2286025"/>
              <a:gd name="connsiteY0" fmla="*/ 1143015 h 1143015"/>
              <a:gd name="connsiteX1" fmla="*/ 2286026 w 2286025"/>
              <a:gd name="connsiteY1" fmla="*/ 1143015 h 1143015"/>
              <a:gd name="connsiteX2" fmla="*/ 1143013 w 2286025"/>
              <a:gd name="connsiteY2" fmla="*/ 0 h 1143015"/>
              <a:gd name="connsiteX3" fmla="*/ 0 w 2286025"/>
              <a:gd name="connsiteY3" fmla="*/ 1143015 h 114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5">
                <a:moveTo>
                  <a:pt x="0" y="1143015"/>
                </a:moveTo>
                <a:lnTo>
                  <a:pt x="2286026" y="1143015"/>
                </a:lnTo>
                <a:lnTo>
                  <a:pt x="1143013" y="0"/>
                </a:lnTo>
                <a:lnTo>
                  <a:pt x="0" y="1143015"/>
                </a:lnTo>
                <a:close/>
              </a:path>
            </a:pathLst>
          </a:custGeom>
          <a:solidFill>
            <a:srgbClr val="FBB70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71BDE5-4FBC-E641-F5ED-E3400B3215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1995" y="5030067"/>
            <a:ext cx="5616000" cy="963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1CC6DF8-10D5-107D-4D76-E2F385D50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99" y="288000"/>
            <a:ext cx="914400" cy="485775"/>
          </a:xfrm>
          <a:prstGeom prst="rect">
            <a:avLst/>
          </a:prstGeom>
        </p:spPr>
      </p:pic>
      <p:sp>
        <p:nvSpPr>
          <p:cNvPr id="27" name="Tijdelijke aanduiding voor tekst 26">
            <a:extLst>
              <a:ext uri="{FF2B5EF4-FFF2-40B4-BE49-F238E27FC236}">
                <a16:creationId xmlns:a16="http://schemas.microsoft.com/office/drawing/2014/main" id="{9264BFF3-D41E-C37E-E1E9-C2B8F5E70E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329094"/>
            <a:ext cx="5616000" cy="2470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name or descriptor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FBEB1-36E4-72AE-EB7C-5895E8075619}"/>
              </a:ext>
            </a:extLst>
          </p:cNvPr>
          <p:cNvSpPr txBox="1"/>
          <p:nvPr userDrawn="1"/>
        </p:nvSpPr>
        <p:spPr>
          <a:xfrm>
            <a:off x="7422078" y="6284426"/>
            <a:ext cx="235131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000C6A84-3C4B-5949-BDDB-4AE7A789C2BE}" type="datetime3">
              <a:rPr lang="en-US" sz="1200" smtClean="0"/>
              <a:t>6 May 2025</a:t>
            </a:fld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216088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1917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DCB1552-6BA2-5743-9E75-BCEA0A87B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98" y="2032987"/>
            <a:ext cx="720000" cy="720000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</p:txBody>
      </p:sp>
      <p:sp>
        <p:nvSpPr>
          <p:cNvPr id="6" name="Tijdelijke aanduiding voor afbeelding 4">
            <a:extLst>
              <a:ext uri="{FF2B5EF4-FFF2-40B4-BE49-F238E27FC236}">
                <a16:creationId xmlns:a16="http://schemas.microsoft.com/office/drawing/2014/main" id="{CB9A7961-F32D-C953-455F-8511A70229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83999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49B8A7DA-608F-E1F1-3D28-26CAC74AEE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415998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46E0DBD1-6B7F-DFCF-0D6D-21B1F6CB8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71998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0" name="Tijdelijke aanduiding voor afbeelding 4">
            <a:extLst>
              <a:ext uri="{FF2B5EF4-FFF2-40B4-BE49-F238E27FC236}">
                <a16:creationId xmlns:a16="http://schemas.microsoft.com/office/drawing/2014/main" id="{AB81FC5C-706E-D0C1-7398-256EE2A0A64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27998" y="2032987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B2399D94-41F0-E023-E634-9E7013CADF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59998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afbeelding 4">
            <a:extLst>
              <a:ext uri="{FF2B5EF4-FFF2-40B4-BE49-F238E27FC236}">
                <a16:creationId xmlns:a16="http://schemas.microsoft.com/office/drawing/2014/main" id="{99FFE453-B38A-C4D5-C090-140F6D7B778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583999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5" name="Tijdelijke aanduiding voor afbeelding 4">
            <a:extLst>
              <a:ext uri="{FF2B5EF4-FFF2-40B4-BE49-F238E27FC236}">
                <a16:creationId xmlns:a16="http://schemas.microsoft.com/office/drawing/2014/main" id="{0A6ED53A-9F4A-5190-97D9-F6B0819D8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415998" y="4468045"/>
            <a:ext cx="720000" cy="720000"/>
          </a:xfrm>
        </p:spPr>
        <p:txBody>
          <a:bodyPr/>
          <a:lstStyle>
            <a:lvl1pPr marL="0" indent="0">
              <a:buFont typeface="+mj-lt"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5C627550-6F75-0716-F947-784C8BC2D5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476150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7" name="Tijdelijke aanduiding voor afbeelding 4">
            <a:extLst>
              <a:ext uri="{FF2B5EF4-FFF2-40B4-BE49-F238E27FC236}">
                <a16:creationId xmlns:a16="http://schemas.microsoft.com/office/drawing/2014/main" id="{A8318F08-255E-E28E-CA0B-DE12226A779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27998" y="4468045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7E12676C-3873-A993-4AE5-1FAF61ECE24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59998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4" name="Tijdelijke aanduiding voor afbeelding 4">
            <a:extLst>
              <a:ext uri="{FF2B5EF4-FFF2-40B4-BE49-F238E27FC236}">
                <a16:creationId xmlns:a16="http://schemas.microsoft.com/office/drawing/2014/main" id="{FD50B4E6-85A9-F1F2-6F39-E6CF32493F2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583999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F3C196DA-4005-DC96-0D43-0776658575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15998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FDBB679-F75E-40F0-8811-288DB1CB6E1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76150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7" name="Tijdelijke aanduiding voor afbeelding 4">
            <a:extLst>
              <a:ext uri="{FF2B5EF4-FFF2-40B4-BE49-F238E27FC236}">
                <a16:creationId xmlns:a16="http://schemas.microsoft.com/office/drawing/2014/main" id="{94490BF4-7C50-E4CD-1745-F545080F5C7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527998" y="3656359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3" name="Tijdelijke aanduiding voor afbeelding 4">
            <a:extLst>
              <a:ext uri="{FF2B5EF4-FFF2-40B4-BE49-F238E27FC236}">
                <a16:creationId xmlns:a16="http://schemas.microsoft.com/office/drawing/2014/main" id="{2EE1009F-5ACA-4126-6A99-FE7F7ABEDD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59998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4" name="Tijdelijke aanduiding voor afbeelding 4">
            <a:extLst>
              <a:ext uri="{FF2B5EF4-FFF2-40B4-BE49-F238E27FC236}">
                <a16:creationId xmlns:a16="http://schemas.microsoft.com/office/drawing/2014/main" id="{8881785D-E343-C047-C655-39D0DEAE1B8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83999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5" name="Tijdelijke aanduiding voor afbeelding 4">
            <a:extLst>
              <a:ext uri="{FF2B5EF4-FFF2-40B4-BE49-F238E27FC236}">
                <a16:creationId xmlns:a16="http://schemas.microsoft.com/office/drawing/2014/main" id="{C935BDE4-424E-4501-7F4D-4B3F85DA9D7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415998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6" name="Tijdelijke aanduiding voor afbeelding 4">
            <a:extLst>
              <a:ext uri="{FF2B5EF4-FFF2-40B4-BE49-F238E27FC236}">
                <a16:creationId xmlns:a16="http://schemas.microsoft.com/office/drawing/2014/main" id="{08E04B72-2157-6BA7-4523-FC626B2E4D6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476150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7" name="Tijdelijke aanduiding voor afbeelding 4">
            <a:extLst>
              <a:ext uri="{FF2B5EF4-FFF2-40B4-BE49-F238E27FC236}">
                <a16:creationId xmlns:a16="http://schemas.microsoft.com/office/drawing/2014/main" id="{C8B873D7-32CD-A7F7-90FF-7312B8507F4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27998" y="2844673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04117451-BB96-E9B6-97E9-6A97A000244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59998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0" name="Tijdelijke aanduiding voor afbeelding 4">
            <a:extLst>
              <a:ext uri="{FF2B5EF4-FFF2-40B4-BE49-F238E27FC236}">
                <a16:creationId xmlns:a16="http://schemas.microsoft.com/office/drawing/2014/main" id="{FE69476D-1624-40C2-DA08-83BEF5716D9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583999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81E8399D-88CC-75B0-9B5B-3ECDD1C665E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15998" y="5279731"/>
            <a:ext cx="720000" cy="720000"/>
          </a:xfrm>
        </p:spPr>
        <p:txBody>
          <a:bodyPr/>
          <a:lstStyle>
            <a:lvl1pPr marL="0" indent="0">
              <a:buFont typeface="+mj-lt"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5A86DE8D-2B18-EC6A-2F90-19613D09B58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476150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8" name="Tijdelijke aanduiding voor afbeelding 4">
            <a:extLst>
              <a:ext uri="{FF2B5EF4-FFF2-40B4-BE49-F238E27FC236}">
                <a16:creationId xmlns:a16="http://schemas.microsoft.com/office/drawing/2014/main" id="{EB8F21E5-E7D0-1935-C2F3-6FC792A3497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527998" y="5279731"/>
            <a:ext cx="720000" cy="720000"/>
          </a:xfr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199AC4C-2A8C-563B-9DAB-3E70D8EB2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2FF0FF55-E995-19A7-A927-646856DBAE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9" y="1382389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385B5F98-A464-A53B-AB10-04C602A94E6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59998" y="1382388"/>
            <a:ext cx="5040001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8" name="Tijdelijke aanduiding voor titel 1">
            <a:extLst>
              <a:ext uri="{FF2B5EF4-FFF2-40B4-BE49-F238E27FC236}">
                <a16:creationId xmlns:a16="http://schemas.microsoft.com/office/drawing/2014/main" id="{DB68BBDB-800C-B4DA-26A4-780E8BD9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6908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01</a:t>
            </a:r>
            <a:br>
              <a:rPr lang="en-US" dirty="0"/>
            </a:br>
            <a:r>
              <a:rPr lang="en-US" dirty="0"/>
              <a:t>Click to edit chapter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72C627-6B22-1CE4-C94A-AD37FEE6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288000"/>
            <a:ext cx="914400" cy="485775"/>
          </a:xfrm>
          <a:prstGeom prst="rect">
            <a:avLst/>
          </a:prstGeom>
        </p:spPr>
      </p:pic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9D7874E6-8F32-E150-BAF7-B511F20500C6}"/>
              </a:ext>
            </a:extLst>
          </p:cNvPr>
          <p:cNvSpPr/>
          <p:nvPr/>
        </p:nvSpPr>
        <p:spPr>
          <a:xfrm>
            <a:off x="6319232" y="979711"/>
            <a:ext cx="1959432" cy="1959432"/>
          </a:xfrm>
          <a:custGeom>
            <a:avLst/>
            <a:gdLst>
              <a:gd name="connsiteX0" fmla="*/ 1959432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2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2" y="979716"/>
                </a:moveTo>
                <a:cubicBezTo>
                  <a:pt x="1959432" y="1520798"/>
                  <a:pt x="1520799" y="1959432"/>
                  <a:pt x="979716" y="1959432"/>
                </a:cubicBezTo>
                <a:cubicBezTo>
                  <a:pt x="438634" y="1959432"/>
                  <a:pt x="0" y="1520798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2" y="438634"/>
                  <a:pt x="1959432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2086703F-1C6B-9CEE-059F-79D72CC7F7D9}"/>
              </a:ext>
            </a:extLst>
          </p:cNvPr>
          <p:cNvSpPr/>
          <p:nvPr/>
        </p:nvSpPr>
        <p:spPr>
          <a:xfrm rot="18900000">
            <a:off x="10520734" y="5185526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94737E12-FD75-B42D-8730-33325832D72C}"/>
              </a:ext>
            </a:extLst>
          </p:cNvPr>
          <p:cNvSpPr/>
          <p:nvPr/>
        </p:nvSpPr>
        <p:spPr>
          <a:xfrm>
            <a:off x="8278655" y="2939135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3 w 1959432"/>
              <a:gd name="connsiteY1" fmla="*/ 0 h 1959432"/>
              <a:gd name="connsiteX2" fmla="*/ 1959433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3" y="0"/>
                </a:lnTo>
                <a:lnTo>
                  <a:pt x="1959433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407AF6D-9000-F733-EA84-FF76C63BD23E}"/>
              </a:ext>
            </a:extLst>
          </p:cNvPr>
          <p:cNvSpPr/>
          <p:nvPr/>
        </p:nvSpPr>
        <p:spPr>
          <a:xfrm>
            <a:off x="8278655" y="4898567"/>
            <a:ext cx="1959432" cy="1959432"/>
          </a:xfrm>
          <a:custGeom>
            <a:avLst/>
            <a:gdLst>
              <a:gd name="connsiteX0" fmla="*/ 1959433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3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3" y="979716"/>
                </a:moveTo>
                <a:cubicBezTo>
                  <a:pt x="1959433" y="1520798"/>
                  <a:pt x="1520799" y="1959432"/>
                  <a:pt x="979716" y="1959432"/>
                </a:cubicBezTo>
                <a:cubicBezTo>
                  <a:pt x="438634" y="1959432"/>
                  <a:pt x="0" y="1520799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3" y="438634"/>
                  <a:pt x="1959433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14ADAA3-453A-9C26-2FBA-422163CFD1A2}"/>
              </a:ext>
            </a:extLst>
          </p:cNvPr>
          <p:cNvSpPr/>
          <p:nvPr/>
        </p:nvSpPr>
        <p:spPr>
          <a:xfrm>
            <a:off x="8278655" y="1959427"/>
            <a:ext cx="1959432" cy="979716"/>
          </a:xfrm>
          <a:custGeom>
            <a:avLst/>
            <a:gdLst>
              <a:gd name="connsiteX0" fmla="*/ 1959432 w 1959432"/>
              <a:gd name="connsiteY0" fmla="*/ 1 h 979716"/>
              <a:gd name="connsiteX1" fmla="*/ 0 w 1959432"/>
              <a:gd name="connsiteY1" fmla="*/ 0 h 979716"/>
              <a:gd name="connsiteX2" fmla="*/ 979715 w 1959432"/>
              <a:gd name="connsiteY2" fmla="*/ 979717 h 979716"/>
              <a:gd name="connsiteX3" fmla="*/ 1959432 w 1959432"/>
              <a:gd name="connsiteY3" fmla="*/ 1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1"/>
                </a:moveTo>
                <a:lnTo>
                  <a:pt x="0" y="0"/>
                </a:lnTo>
                <a:cubicBezTo>
                  <a:pt x="0" y="541049"/>
                  <a:pt x="438667" y="979716"/>
                  <a:pt x="979715" y="979717"/>
                </a:cubicBezTo>
                <a:cubicBezTo>
                  <a:pt x="1520764" y="979717"/>
                  <a:pt x="1959432" y="541049"/>
                  <a:pt x="1959432" y="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3A82B70-3E4B-D590-C7AB-B541A730BDE4}"/>
              </a:ext>
            </a:extLst>
          </p:cNvPr>
          <p:cNvSpPr/>
          <p:nvPr/>
        </p:nvSpPr>
        <p:spPr>
          <a:xfrm>
            <a:off x="6319232" y="-4"/>
            <a:ext cx="1959432" cy="979716"/>
          </a:xfrm>
          <a:custGeom>
            <a:avLst/>
            <a:gdLst>
              <a:gd name="connsiteX0" fmla="*/ 0 w 1959432"/>
              <a:gd name="connsiteY0" fmla="*/ 979716 h 979716"/>
              <a:gd name="connsiteX1" fmla="*/ 1959432 w 1959432"/>
              <a:gd name="connsiteY1" fmla="*/ 979716 h 979716"/>
              <a:gd name="connsiteX2" fmla="*/ 979716 w 1959432"/>
              <a:gd name="connsiteY2" fmla="*/ 0 h 979716"/>
              <a:gd name="connsiteX3" fmla="*/ 0 w 1959432"/>
              <a:gd name="connsiteY3" fmla="*/ 979716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0" y="979716"/>
                </a:moveTo>
                <a:lnTo>
                  <a:pt x="1959432" y="979716"/>
                </a:lnTo>
                <a:lnTo>
                  <a:pt x="979716" y="0"/>
                </a:lnTo>
                <a:lnTo>
                  <a:pt x="0" y="9797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F269EE7-C1AF-3F62-C49F-070358B3ED1D}"/>
              </a:ext>
            </a:extLst>
          </p:cNvPr>
          <p:cNvSpPr/>
          <p:nvPr/>
        </p:nvSpPr>
        <p:spPr>
          <a:xfrm>
            <a:off x="6319241" y="2939143"/>
            <a:ext cx="1959414" cy="979707"/>
          </a:xfrm>
          <a:custGeom>
            <a:avLst/>
            <a:gdLst>
              <a:gd name="connsiteX0" fmla="*/ 1959415 w 1959414"/>
              <a:gd name="connsiteY0" fmla="*/ 0 h 979707"/>
              <a:gd name="connsiteX1" fmla="*/ 0 w 1959414"/>
              <a:gd name="connsiteY1" fmla="*/ 1 h 979707"/>
              <a:gd name="connsiteX2" fmla="*/ 979708 w 1959414"/>
              <a:gd name="connsiteY2" fmla="*/ 979708 h 979707"/>
              <a:gd name="connsiteX3" fmla="*/ 1959415 w 1959414"/>
              <a:gd name="connsiteY3" fmla="*/ 0 h 97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14" h="979707">
                <a:moveTo>
                  <a:pt x="1959415" y="0"/>
                </a:moveTo>
                <a:lnTo>
                  <a:pt x="0" y="1"/>
                </a:lnTo>
                <a:lnTo>
                  <a:pt x="979708" y="979708"/>
                </a:lnTo>
                <a:lnTo>
                  <a:pt x="195941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D6879C0-8027-C467-721B-B6EA184AF2D1}"/>
              </a:ext>
            </a:extLst>
          </p:cNvPr>
          <p:cNvSpPr/>
          <p:nvPr/>
        </p:nvSpPr>
        <p:spPr>
          <a:xfrm rot="8100000">
            <a:off x="4646758" y="289739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80F902A1-E45C-814F-FECF-6D8954C7AEB7}"/>
              </a:ext>
            </a:extLst>
          </p:cNvPr>
          <p:cNvSpPr/>
          <p:nvPr/>
        </p:nvSpPr>
        <p:spPr>
          <a:xfrm rot="10800000">
            <a:off x="2400367" y="2781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2 w 1959432"/>
              <a:gd name="connsiteY1" fmla="*/ 0 h 1959432"/>
              <a:gd name="connsiteX2" fmla="*/ 1959432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2" y="0"/>
                </a:lnTo>
                <a:lnTo>
                  <a:pt x="1959432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CF82274-B301-1AF4-CC14-71F8F6BD4890}"/>
              </a:ext>
            </a:extLst>
          </p:cNvPr>
          <p:cNvSpPr/>
          <p:nvPr/>
        </p:nvSpPr>
        <p:spPr>
          <a:xfrm>
            <a:off x="4359799" y="1962213"/>
            <a:ext cx="1959432" cy="979716"/>
          </a:xfrm>
          <a:custGeom>
            <a:avLst/>
            <a:gdLst>
              <a:gd name="connsiteX0" fmla="*/ 1959432 w 1959432"/>
              <a:gd name="connsiteY0" fmla="*/ 0 h 979716"/>
              <a:gd name="connsiteX1" fmla="*/ 0 w 1959432"/>
              <a:gd name="connsiteY1" fmla="*/ 1 h 979716"/>
              <a:gd name="connsiteX2" fmla="*/ 979717 w 1959432"/>
              <a:gd name="connsiteY2" fmla="*/ 979716 h 979716"/>
              <a:gd name="connsiteX3" fmla="*/ 1959432 w 1959432"/>
              <a:gd name="connsiteY3" fmla="*/ 0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0"/>
                </a:moveTo>
                <a:lnTo>
                  <a:pt x="0" y="1"/>
                </a:lnTo>
                <a:cubicBezTo>
                  <a:pt x="0" y="541049"/>
                  <a:pt x="438668" y="979717"/>
                  <a:pt x="979717" y="979716"/>
                </a:cubicBezTo>
                <a:cubicBezTo>
                  <a:pt x="1520765" y="979716"/>
                  <a:pt x="1959433" y="541048"/>
                  <a:pt x="1959432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" name="Tijdelijke aanduiding voor tekst 26">
            <a:extLst>
              <a:ext uri="{FF2B5EF4-FFF2-40B4-BE49-F238E27FC236}">
                <a16:creationId xmlns:a16="http://schemas.microsoft.com/office/drawing/2014/main" id="{3323596C-789A-A39A-B269-94D6937570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8655" y="288000"/>
            <a:ext cx="3433345" cy="57232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descriptor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79473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75A401C-8F84-8C77-40AD-A9323B5A5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B9A848BD-DE03-CE71-54C1-D736261C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82"/>
            <a:ext cx="10608000" cy="38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B1A7489-E08A-9653-8BBD-7F78C316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801091"/>
            <a:ext cx="10608000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065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454383B9-6827-26F2-8396-DE6E793DD38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226584"/>
            <a:ext cx="10608000" cy="3825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17B860B-88EB-2C3A-BC9A-0EBEB580E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07E8C7E6-78E5-F8DA-8C8B-5C8AEA55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82"/>
            <a:ext cx="10608000" cy="38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6FF1A5CD-2E12-35EB-5E8C-536A5179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801091"/>
            <a:ext cx="10608000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2242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5E56D917-8B3E-E3F3-59B6-BFAF8729DE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801089"/>
            <a:ext cx="5040000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47E0FE4-634D-2A6E-0BE5-C669C6CB5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9C49DC-C51C-FA3C-E4DF-C3576B8B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82"/>
            <a:ext cx="10608000" cy="38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D3193884-716F-A4EE-E645-7D7728CA4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801089"/>
            <a:ext cx="5039999" cy="4745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710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8" y="1801089"/>
            <a:ext cx="5040002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5E56D917-8B3E-E3F3-59B6-BFAF8729DE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801089"/>
            <a:ext cx="5040000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C0C0982-8B23-8530-27F3-9C39D519D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EBA348B3-6D0F-72AA-6208-95A92B81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8000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182B0EB9-BCCC-40BD-7E9E-4276B850457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8" y="1234005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E137654F-57D1-05DF-0268-D15388111E7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60002" y="1210676"/>
            <a:ext cx="5040001" cy="3962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66920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DCB1552-6BA2-5743-9E75-BCEA0A87B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11998" y="1860381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</p:txBody>
      </p:sp>
      <p:sp>
        <p:nvSpPr>
          <p:cNvPr id="6" name="Tijdelijke aanduiding voor afbeelding 4">
            <a:extLst>
              <a:ext uri="{FF2B5EF4-FFF2-40B4-BE49-F238E27FC236}">
                <a16:creationId xmlns:a16="http://schemas.microsoft.com/office/drawing/2014/main" id="{CB9A7961-F32D-C953-455F-8511A70229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35999" y="1860381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Tijdelijke aanduiding voor afbeelding 4">
            <a:extLst>
              <a:ext uri="{FF2B5EF4-FFF2-40B4-BE49-F238E27FC236}">
                <a16:creationId xmlns:a16="http://schemas.microsoft.com/office/drawing/2014/main" id="{49B8A7DA-608F-E1F1-3D28-26CAC74AEE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67998" y="1860381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46E0DBD1-6B7F-DFCF-0D6D-21B1F6CB82A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23998" y="1860381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0" name="Tijdelijke aanduiding voor afbeelding 4">
            <a:extLst>
              <a:ext uri="{FF2B5EF4-FFF2-40B4-BE49-F238E27FC236}">
                <a16:creationId xmlns:a16="http://schemas.microsoft.com/office/drawing/2014/main" id="{AB81FC5C-706E-D0C1-7398-256EE2A0A64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79998" y="1860381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B2399D94-41F0-E023-E634-9E7013CADF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11998" y="429543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4" name="Tijdelijke aanduiding voor afbeelding 4">
            <a:extLst>
              <a:ext uri="{FF2B5EF4-FFF2-40B4-BE49-F238E27FC236}">
                <a16:creationId xmlns:a16="http://schemas.microsoft.com/office/drawing/2014/main" id="{99FFE453-B38A-C4D5-C090-140F6D7B778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535999" y="429543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5" name="Tijdelijke aanduiding voor afbeelding 4">
            <a:extLst>
              <a:ext uri="{FF2B5EF4-FFF2-40B4-BE49-F238E27FC236}">
                <a16:creationId xmlns:a16="http://schemas.microsoft.com/office/drawing/2014/main" id="{0A6ED53A-9F4A-5190-97D9-F6B0819D8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67998" y="429543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5C627550-6F75-0716-F947-784C8BC2D5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428150" y="429543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7" name="Tijdelijke aanduiding voor afbeelding 4">
            <a:extLst>
              <a:ext uri="{FF2B5EF4-FFF2-40B4-BE49-F238E27FC236}">
                <a16:creationId xmlns:a16="http://schemas.microsoft.com/office/drawing/2014/main" id="{A8318F08-255E-E28E-CA0B-DE12226A779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79998" y="429543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7E12676C-3873-A993-4AE5-1FAF61ECE24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11998" y="3483753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4" name="Tijdelijke aanduiding voor afbeelding 4">
            <a:extLst>
              <a:ext uri="{FF2B5EF4-FFF2-40B4-BE49-F238E27FC236}">
                <a16:creationId xmlns:a16="http://schemas.microsoft.com/office/drawing/2014/main" id="{FD50B4E6-85A9-F1F2-6F39-E6CF32493F2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535999" y="3483753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F3C196DA-4005-DC96-0D43-0776658575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67998" y="3483753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FDBB679-F75E-40F0-8811-288DB1CB6E1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28150" y="3483753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7" name="Tijdelijke aanduiding voor afbeelding 4">
            <a:extLst>
              <a:ext uri="{FF2B5EF4-FFF2-40B4-BE49-F238E27FC236}">
                <a16:creationId xmlns:a16="http://schemas.microsoft.com/office/drawing/2014/main" id="{94490BF4-7C50-E4CD-1745-F545080F5C7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79998" y="3483753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3" name="Tijdelijke aanduiding voor afbeelding 4">
            <a:extLst>
              <a:ext uri="{FF2B5EF4-FFF2-40B4-BE49-F238E27FC236}">
                <a16:creationId xmlns:a16="http://schemas.microsoft.com/office/drawing/2014/main" id="{2EE1009F-5ACA-4126-6A99-FE7F7ABEDD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11998" y="2672067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4" name="Tijdelijke aanduiding voor afbeelding 4">
            <a:extLst>
              <a:ext uri="{FF2B5EF4-FFF2-40B4-BE49-F238E27FC236}">
                <a16:creationId xmlns:a16="http://schemas.microsoft.com/office/drawing/2014/main" id="{8881785D-E343-C047-C655-39D0DEAE1B8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35999" y="2672067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5" name="Tijdelijke aanduiding voor afbeelding 4">
            <a:extLst>
              <a:ext uri="{FF2B5EF4-FFF2-40B4-BE49-F238E27FC236}">
                <a16:creationId xmlns:a16="http://schemas.microsoft.com/office/drawing/2014/main" id="{C935BDE4-424E-4501-7F4D-4B3F85DA9D7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367998" y="2672067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6" name="Tijdelijke aanduiding voor afbeelding 4">
            <a:extLst>
              <a:ext uri="{FF2B5EF4-FFF2-40B4-BE49-F238E27FC236}">
                <a16:creationId xmlns:a16="http://schemas.microsoft.com/office/drawing/2014/main" id="{08E04B72-2157-6BA7-4523-FC626B2E4D6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428150" y="2672067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7" name="Tijdelijke aanduiding voor afbeelding 4">
            <a:extLst>
              <a:ext uri="{FF2B5EF4-FFF2-40B4-BE49-F238E27FC236}">
                <a16:creationId xmlns:a16="http://schemas.microsoft.com/office/drawing/2014/main" id="{C8B873D7-32CD-A7F7-90FF-7312B8507F4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479998" y="2672067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68549222-8E58-EDB5-7ACA-ED3980F1964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11998" y="5107125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0" name="Tijdelijke aanduiding voor afbeelding 4">
            <a:extLst>
              <a:ext uri="{FF2B5EF4-FFF2-40B4-BE49-F238E27FC236}">
                <a16:creationId xmlns:a16="http://schemas.microsoft.com/office/drawing/2014/main" id="{21D6358C-4A84-BC67-5DFC-D8BAED52BA1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535999" y="5107125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4F960409-FE75-39EE-9276-563B7751331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367998" y="5107125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382687E2-9ECA-BDF1-8121-93D1B09CC10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428150" y="5107125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8" name="Tijdelijke aanduiding voor afbeelding 4">
            <a:extLst>
              <a:ext uri="{FF2B5EF4-FFF2-40B4-BE49-F238E27FC236}">
                <a16:creationId xmlns:a16="http://schemas.microsoft.com/office/drawing/2014/main" id="{83508A8A-6A9B-9CB9-C43C-CFC7AC8FC25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479998" y="5107125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AutoNum type="arabicPeriod"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logo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C767FBD4-E49F-A6FB-5EF3-E803E1A82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EF0DFBC0-D185-B5E5-8D95-3ADA572C84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8" y="1801089"/>
            <a:ext cx="5040002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ADCED320-AF08-996C-8EDA-1B1372DF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8000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FFEC47EF-E1C5-DEBA-D9D3-099BD90C153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8" y="1234005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6E15871A-E954-3D5B-B332-CA5E7BAFD68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60002" y="1210676"/>
            <a:ext cx="5040001" cy="3962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929947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00ED5CDE-7DD7-6C29-351F-D60C9DAA6F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89916" y="1292416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FF99C2C0-57DE-865F-6FCB-599C11DF621E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60000" y="1292416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3387AB1-33B4-21A0-916D-44A508CF1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74B05207-F8A2-B6C2-CF25-A23A3A508B17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789916" y="2736415"/>
            <a:ext cx="5039999" cy="383579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EF6703F-346B-D0B8-9519-30E7760B4BF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89918" y="2134559"/>
            <a:ext cx="5039998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2365C4E-F8BC-7884-4B4A-228A99EC374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360001" y="2736415"/>
            <a:ext cx="5039999" cy="383579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16F95021-BC79-FB0E-B517-86E6B0B6052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360003" y="2134559"/>
            <a:ext cx="5039998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5AF02E12-A404-0EE5-7527-A98AF36C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8000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392388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36B21C0E-85D6-BE90-0206-45AD0D4362F2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C5FFC3-5F75-5246-054B-E4F0D5B92918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CB94422-7EEB-D43D-A4B0-B4249C8AF168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CACCFB09-D7D1-5807-1E3D-CCB5DD0A9BD7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247A4FDC-73F8-C65E-ECA1-CB284C8C041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AE487EE3-81DD-8045-F641-85B545A4A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419D7210-C2F0-803F-FC47-D82168DE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8FF37428-BD90-0E88-7155-D12E7C9FA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01149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0002" y="3429010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9998" y="3428996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59999" y="909007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99" y="909009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3AD9C1F-E4E4-A6A4-451C-1C3DC5FF4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2E370DA0-084B-8744-529E-E79733A4E79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2658208A-0DF6-F403-082A-96DDBD3D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12D3AAD8-6EAC-8E70-DCFC-98A35550FB9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64010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9FD9FC05-1E9C-E4F0-2FDB-F453836D41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8909" y="895491"/>
            <a:ext cx="5069196" cy="5069184"/>
          </a:xfrm>
          <a:custGeom>
            <a:avLst/>
            <a:gdLst>
              <a:gd name="connsiteX0" fmla="*/ 2531702 w 5069196"/>
              <a:gd name="connsiteY0" fmla="*/ 1383467 h 5069184"/>
              <a:gd name="connsiteX1" fmla="*/ 2530945 w 5069196"/>
              <a:gd name="connsiteY1" fmla="*/ 1398469 h 5069184"/>
              <a:gd name="connsiteX2" fmla="*/ 1398469 w 5069196"/>
              <a:gd name="connsiteY2" fmla="*/ 2530943 h 5069184"/>
              <a:gd name="connsiteX3" fmla="*/ 1274255 w 5069196"/>
              <a:gd name="connsiteY3" fmla="*/ 2537216 h 5069184"/>
              <a:gd name="connsiteX4" fmla="*/ 2532229 w 5069196"/>
              <a:gd name="connsiteY4" fmla="*/ 3795191 h 5069184"/>
              <a:gd name="connsiteX5" fmla="*/ 2557477 w 5069196"/>
              <a:gd name="connsiteY5" fmla="*/ 3544740 h 5069184"/>
              <a:gd name="connsiteX6" fmla="*/ 3575858 w 5069196"/>
              <a:gd name="connsiteY6" fmla="*/ 2551506 h 5069184"/>
              <a:gd name="connsiteX7" fmla="*/ 3680911 w 5069196"/>
              <a:gd name="connsiteY7" fmla="*/ 2537494 h 5069184"/>
              <a:gd name="connsiteX8" fmla="*/ 2531702 w 5069196"/>
              <a:gd name="connsiteY8" fmla="*/ 2537494 h 5069184"/>
              <a:gd name="connsiteX9" fmla="*/ 1268747 w 5069196"/>
              <a:gd name="connsiteY9" fmla="*/ 0 h 5069184"/>
              <a:gd name="connsiteX10" fmla="*/ 2530945 w 5069196"/>
              <a:gd name="connsiteY10" fmla="*/ 1139025 h 5069184"/>
              <a:gd name="connsiteX11" fmla="*/ 2531703 w 5069196"/>
              <a:gd name="connsiteY11" fmla="*/ 1154027 h 5069184"/>
              <a:gd name="connsiteX12" fmla="*/ 2531702 w 5069196"/>
              <a:gd name="connsiteY12" fmla="*/ 0 h 5069184"/>
              <a:gd name="connsiteX13" fmla="*/ 5069196 w 5069196"/>
              <a:gd name="connsiteY13" fmla="*/ 0 h 5069184"/>
              <a:gd name="connsiteX14" fmla="*/ 5069196 w 5069196"/>
              <a:gd name="connsiteY14" fmla="*/ 2537494 h 5069184"/>
              <a:gd name="connsiteX15" fmla="*/ 3915387 w 5069196"/>
              <a:gd name="connsiteY15" fmla="*/ 2537494 h 5069184"/>
              <a:gd name="connsiteX16" fmla="*/ 3930169 w 5069196"/>
              <a:gd name="connsiteY16" fmla="*/ 2538240 h 5069184"/>
              <a:gd name="connsiteX17" fmla="*/ 5069195 w 5069196"/>
              <a:gd name="connsiteY17" fmla="*/ 3800437 h 5069184"/>
              <a:gd name="connsiteX18" fmla="*/ 3800447 w 5069196"/>
              <a:gd name="connsiteY18" fmla="*/ 5069184 h 5069184"/>
              <a:gd name="connsiteX19" fmla="*/ 2557477 w 5069196"/>
              <a:gd name="connsiteY19" fmla="*/ 4056134 h 5069184"/>
              <a:gd name="connsiteX20" fmla="*/ 2532229 w 5069196"/>
              <a:gd name="connsiteY20" fmla="*/ 3805693 h 5069184"/>
              <a:gd name="connsiteX21" fmla="*/ 1268742 w 5069196"/>
              <a:gd name="connsiteY21" fmla="*/ 5069182 h 5069184"/>
              <a:gd name="connsiteX22" fmla="*/ 2 w 5069196"/>
              <a:gd name="connsiteY22" fmla="*/ 3800443 h 5069184"/>
              <a:gd name="connsiteX23" fmla="*/ 1263229 w 5069196"/>
              <a:gd name="connsiteY23" fmla="*/ 2537215 h 5069184"/>
              <a:gd name="connsiteX24" fmla="*/ 1139025 w 5069196"/>
              <a:gd name="connsiteY24" fmla="*/ 2530944 h 5069184"/>
              <a:gd name="connsiteX25" fmla="*/ 0 w 5069196"/>
              <a:gd name="connsiteY25" fmla="*/ 1268747 h 5069184"/>
              <a:gd name="connsiteX26" fmla="*/ 1268747 w 5069196"/>
              <a:gd name="connsiteY26" fmla="*/ 0 h 50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69196" h="5069184">
                <a:moveTo>
                  <a:pt x="2531702" y="1383467"/>
                </a:moveTo>
                <a:lnTo>
                  <a:pt x="2530945" y="1398469"/>
                </a:lnTo>
                <a:cubicBezTo>
                  <a:pt x="2470304" y="1995591"/>
                  <a:pt x="1995592" y="2470302"/>
                  <a:pt x="1398469" y="2530943"/>
                </a:cubicBezTo>
                <a:lnTo>
                  <a:pt x="1274255" y="2537216"/>
                </a:lnTo>
                <a:lnTo>
                  <a:pt x="2532229" y="3795191"/>
                </a:lnTo>
                <a:lnTo>
                  <a:pt x="2557477" y="3544740"/>
                </a:lnTo>
                <a:cubicBezTo>
                  <a:pt x="2660995" y="3038862"/>
                  <a:pt x="3065585" y="2642654"/>
                  <a:pt x="3575858" y="2551506"/>
                </a:cubicBezTo>
                <a:lnTo>
                  <a:pt x="3680911" y="2537494"/>
                </a:lnTo>
                <a:lnTo>
                  <a:pt x="2531702" y="2537494"/>
                </a:lnTo>
                <a:close/>
                <a:moveTo>
                  <a:pt x="1268747" y="0"/>
                </a:moveTo>
                <a:cubicBezTo>
                  <a:pt x="1925663" y="0"/>
                  <a:pt x="2465971" y="499251"/>
                  <a:pt x="2530945" y="1139025"/>
                </a:cubicBezTo>
                <a:lnTo>
                  <a:pt x="2531703" y="1154027"/>
                </a:lnTo>
                <a:lnTo>
                  <a:pt x="2531702" y="0"/>
                </a:lnTo>
                <a:lnTo>
                  <a:pt x="5069196" y="0"/>
                </a:lnTo>
                <a:lnTo>
                  <a:pt x="5069196" y="2537494"/>
                </a:lnTo>
                <a:lnTo>
                  <a:pt x="3915387" y="2537494"/>
                </a:lnTo>
                <a:lnTo>
                  <a:pt x="3930169" y="2538240"/>
                </a:lnTo>
                <a:cubicBezTo>
                  <a:pt x="4569943" y="2603213"/>
                  <a:pt x="5069195" y="3143521"/>
                  <a:pt x="5069195" y="3800437"/>
                </a:cubicBezTo>
                <a:cubicBezTo>
                  <a:pt x="5069195" y="4501147"/>
                  <a:pt x="4501158" y="5069184"/>
                  <a:pt x="3800447" y="5069184"/>
                </a:cubicBezTo>
                <a:cubicBezTo>
                  <a:pt x="3187327" y="5069184"/>
                  <a:pt x="2675783" y="4634281"/>
                  <a:pt x="2557477" y="4056134"/>
                </a:cubicBezTo>
                <a:lnTo>
                  <a:pt x="2532229" y="3805693"/>
                </a:lnTo>
                <a:lnTo>
                  <a:pt x="1268742" y="5069182"/>
                </a:lnTo>
                <a:lnTo>
                  <a:pt x="2" y="3800443"/>
                </a:lnTo>
                <a:lnTo>
                  <a:pt x="1263229" y="2537215"/>
                </a:lnTo>
                <a:lnTo>
                  <a:pt x="1139025" y="2530944"/>
                </a:lnTo>
                <a:cubicBezTo>
                  <a:pt x="499253" y="2465971"/>
                  <a:pt x="1" y="1925663"/>
                  <a:pt x="0" y="1268747"/>
                </a:cubicBezTo>
                <a:cubicBezTo>
                  <a:pt x="0" y="568037"/>
                  <a:pt x="568037" y="0"/>
                  <a:pt x="1268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B92223-29E8-4331-8E96-2A7B052C3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A63A8E1D-9E55-E884-A811-9D5A1C630AF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D9E163F1-2B3B-153C-FA50-091FD4BC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F557E2A6-7010-5FEA-9B5A-9E38F3740C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7608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721714"/>
            <a:ext cx="5040000" cy="3878814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00ED5CDE-7DD7-6C29-351F-D60C9DAA6F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92000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FF99C2C0-57DE-865F-6FCB-599C11DF621E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55295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98FA3BDE-BCF0-9867-FFD9-16E5FE7A6B1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2129961"/>
            <a:ext cx="5040000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C2FF63A-F718-2692-DDB5-CAE2E3D83CB8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360000" y="2721714"/>
            <a:ext cx="5040000" cy="3878814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23D6B2A6-8B82-552B-5C44-65797C08164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55295" y="2129960"/>
            <a:ext cx="5040000" cy="3225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6978B2D-7A09-2916-21D0-72FD22A13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DBBD21DB-3DD5-CE29-7471-76FED3AB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0311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2CFF806-F8B3-D15B-28AA-4E802B03AA4A}"/>
              </a:ext>
            </a:extLst>
          </p:cNvPr>
          <p:cNvSpPr>
            <a:spLocks noChangeAspect="1"/>
          </p:cNvSpPr>
          <p:nvPr/>
        </p:nvSpPr>
        <p:spPr>
          <a:xfrm rot="10800000">
            <a:off x="6360002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61F6E6B7-245A-9CA5-4BBE-F4D7E30E1BAA}"/>
              </a:ext>
            </a:extLst>
          </p:cNvPr>
          <p:cNvSpPr/>
          <p:nvPr/>
        </p:nvSpPr>
        <p:spPr>
          <a:xfrm>
            <a:off x="8879989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1822B71-9E93-66D0-8971-291CB800F398}"/>
              </a:ext>
            </a:extLst>
          </p:cNvPr>
          <p:cNvSpPr/>
          <p:nvPr/>
        </p:nvSpPr>
        <p:spPr>
          <a:xfrm>
            <a:off x="8879977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6304FB0C-1A71-9573-A10B-25CE18784514}"/>
              </a:ext>
            </a:extLst>
          </p:cNvPr>
          <p:cNvSpPr>
            <a:spLocks noChangeAspect="1"/>
          </p:cNvSpPr>
          <p:nvPr/>
        </p:nvSpPr>
        <p:spPr>
          <a:xfrm rot="16200000">
            <a:off x="6989963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1203E10-D37F-E095-8837-C5F759BB1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A54F8774-A1BD-D7A2-4B13-87DCF2117D3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E6045E8A-C157-4011-DE31-CA7F23F0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C37E02F-8FF4-4D68-759A-CE194F8DA8D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043706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DABA6E2-685F-E6F3-F709-98EA777E5AD2}"/>
              </a:ext>
            </a:extLst>
          </p:cNvPr>
          <p:cNvSpPr>
            <a:spLocks noChangeAspect="1"/>
          </p:cNvSpPr>
          <p:nvPr/>
        </p:nvSpPr>
        <p:spPr>
          <a:xfrm rot="10800000">
            <a:off x="6360002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4E0EE34-F0EB-A78A-7732-A6498A98A521}"/>
              </a:ext>
            </a:extLst>
          </p:cNvPr>
          <p:cNvSpPr/>
          <p:nvPr/>
        </p:nvSpPr>
        <p:spPr>
          <a:xfrm>
            <a:off x="8879989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B5215D8D-8999-4F4C-B87B-B969396575A3}"/>
              </a:ext>
            </a:extLst>
          </p:cNvPr>
          <p:cNvSpPr/>
          <p:nvPr/>
        </p:nvSpPr>
        <p:spPr>
          <a:xfrm>
            <a:off x="8879977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E5A0618B-04D3-6E5A-B9A9-0F3B2B739994}"/>
              </a:ext>
            </a:extLst>
          </p:cNvPr>
          <p:cNvSpPr>
            <a:spLocks noChangeAspect="1"/>
          </p:cNvSpPr>
          <p:nvPr/>
        </p:nvSpPr>
        <p:spPr>
          <a:xfrm rot="16200000">
            <a:off x="6989963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BBC29BB-6510-527C-2816-2652A98FA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9950" y="3434380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2FD023ED-19A9-752E-B06F-C0051E916E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37" y="91438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BD06A1A4-7662-2810-DAF5-DD1A9A281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62" y="3434369"/>
            <a:ext cx="2520000" cy="2520001"/>
          </a:xfrm>
          <a:custGeom>
            <a:avLst/>
            <a:gdLst>
              <a:gd name="connsiteX0" fmla="*/ 2520000 w 2520000"/>
              <a:gd name="connsiteY0" fmla="*/ 0 h 2520001"/>
              <a:gd name="connsiteX1" fmla="*/ 1 w 2520000"/>
              <a:gd name="connsiteY1" fmla="*/ 2520001 h 2520001"/>
              <a:gd name="connsiteX2" fmla="*/ 0 w 2520000"/>
              <a:gd name="connsiteY2" fmla="*/ 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20000" y="0"/>
                </a:moveTo>
                <a:lnTo>
                  <a:pt x="1" y="2520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A08C4A73-29AF-49AA-7154-4FC8ED409A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19925" y="914373"/>
            <a:ext cx="1260001" cy="2520001"/>
          </a:xfrm>
          <a:custGeom>
            <a:avLst/>
            <a:gdLst>
              <a:gd name="connsiteX0" fmla="*/ 1260001 w 1260001"/>
              <a:gd name="connsiteY0" fmla="*/ 0 h 2520001"/>
              <a:gd name="connsiteX1" fmla="*/ 1260001 w 1260001"/>
              <a:gd name="connsiteY1" fmla="*/ 2520001 h 2520001"/>
              <a:gd name="connsiteX2" fmla="*/ 0 w 1260001"/>
              <a:gd name="connsiteY2" fmla="*/ 1260001 h 2520001"/>
              <a:gd name="connsiteX3" fmla="*/ 1260001 w 1260001"/>
              <a:gd name="connsiteY3" fmla="*/ 0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001" h="2520001">
                <a:moveTo>
                  <a:pt x="1260001" y="0"/>
                </a:moveTo>
                <a:lnTo>
                  <a:pt x="1260001" y="2520001"/>
                </a:lnTo>
                <a:cubicBezTo>
                  <a:pt x="564165" y="2520002"/>
                  <a:pt x="0" y="1955835"/>
                  <a:pt x="0" y="1260001"/>
                </a:cubicBezTo>
                <a:cubicBezTo>
                  <a:pt x="0" y="564166"/>
                  <a:pt x="564165" y="0"/>
                  <a:pt x="1260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B1935ED-4654-4DB3-1D65-057BDD4A3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DE3F791A-16DB-9BAE-837D-E4AD75CEA4F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507C6F38-8D0E-6D9E-4396-76880DF3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AAE6BD5C-21F2-D692-FBA2-A7040895CD3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05812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5EBE94DE-4B26-060E-5A1E-F2B6C047F9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66222" y="908993"/>
            <a:ext cx="5033769" cy="5033789"/>
          </a:xfrm>
          <a:custGeom>
            <a:avLst/>
            <a:gdLst>
              <a:gd name="connsiteX0" fmla="*/ 2519964 w 5033769"/>
              <a:gd name="connsiteY0" fmla="*/ 1382954 h 5033789"/>
              <a:gd name="connsiteX1" fmla="*/ 2519964 w 5033769"/>
              <a:gd name="connsiteY1" fmla="*/ 2513777 h 5033789"/>
              <a:gd name="connsiteX2" fmla="*/ 2520001 w 5033769"/>
              <a:gd name="connsiteY2" fmla="*/ 2513777 h 5033789"/>
              <a:gd name="connsiteX3" fmla="*/ 2519989 w 5033769"/>
              <a:gd name="connsiteY3" fmla="*/ 2513789 h 5033789"/>
              <a:gd name="connsiteX4" fmla="*/ 3649376 w 5033769"/>
              <a:gd name="connsiteY4" fmla="*/ 2513789 h 5033789"/>
              <a:gd name="connsiteX5" fmla="*/ 3535235 w 5033769"/>
              <a:gd name="connsiteY5" fmla="*/ 2497467 h 5033789"/>
              <a:gd name="connsiteX6" fmla="*/ 2520261 w 5033769"/>
              <a:gd name="connsiteY6" fmla="*/ 1388840 h 5033789"/>
              <a:gd name="connsiteX7" fmla="*/ 2519964 w 5033769"/>
              <a:gd name="connsiteY7" fmla="*/ 0 h 5033789"/>
              <a:gd name="connsiteX8" fmla="*/ 2519964 w 5033769"/>
              <a:gd name="connsiteY8" fmla="*/ 1137072 h 5033789"/>
              <a:gd name="connsiteX9" fmla="*/ 2520261 w 5033769"/>
              <a:gd name="connsiteY9" fmla="*/ 1131185 h 5033789"/>
              <a:gd name="connsiteX10" fmla="*/ 3773756 w 5033769"/>
              <a:gd name="connsiteY10" fmla="*/ 13 h 5033789"/>
              <a:gd name="connsiteX11" fmla="*/ 5033757 w 5033769"/>
              <a:gd name="connsiteY11" fmla="*/ 1260013 h 5033789"/>
              <a:gd name="connsiteX12" fmla="*/ 3902584 w 5033769"/>
              <a:gd name="connsiteY12" fmla="*/ 2513507 h 5033789"/>
              <a:gd name="connsiteX13" fmla="*/ 3897013 w 5033769"/>
              <a:gd name="connsiteY13" fmla="*/ 2513789 h 5033789"/>
              <a:gd name="connsiteX14" fmla="*/ 5033769 w 5033769"/>
              <a:gd name="connsiteY14" fmla="*/ 2513789 h 5033789"/>
              <a:gd name="connsiteX15" fmla="*/ 5033768 w 5033769"/>
              <a:gd name="connsiteY15" fmla="*/ 5033789 h 5033789"/>
              <a:gd name="connsiteX16" fmla="*/ 2513768 w 5033769"/>
              <a:gd name="connsiteY16" fmla="*/ 5033789 h 5033789"/>
              <a:gd name="connsiteX17" fmla="*/ 2513769 w 5033769"/>
              <a:gd name="connsiteY17" fmla="*/ 2520008 h 5033789"/>
              <a:gd name="connsiteX18" fmla="*/ 1 w 5033769"/>
              <a:gd name="connsiteY18" fmla="*/ 5033777 h 5033789"/>
              <a:gd name="connsiteX19" fmla="*/ 0 w 5033769"/>
              <a:gd name="connsiteY19" fmla="*/ 2513777 h 5033789"/>
              <a:gd name="connsiteX20" fmla="*/ 2458226 w 5033769"/>
              <a:gd name="connsiteY20" fmla="*/ 2513776 h 5033789"/>
              <a:gd name="connsiteX21" fmla="*/ 2266042 w 5033769"/>
              <a:gd name="connsiteY21" fmla="*/ 2494401 h 5033789"/>
              <a:gd name="connsiteX22" fmla="*/ 1259962 w 5033769"/>
              <a:gd name="connsiteY22" fmla="*/ 1260001 h 5033789"/>
              <a:gd name="connsiteX23" fmla="*/ 2519964 w 5033769"/>
              <a:gd name="connsiteY23" fmla="*/ 0 h 503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33769" h="5033789">
                <a:moveTo>
                  <a:pt x="2519964" y="1382954"/>
                </a:moveTo>
                <a:lnTo>
                  <a:pt x="2519964" y="2513777"/>
                </a:lnTo>
                <a:lnTo>
                  <a:pt x="2520001" y="2513777"/>
                </a:lnTo>
                <a:lnTo>
                  <a:pt x="2519989" y="2513789"/>
                </a:lnTo>
                <a:lnTo>
                  <a:pt x="3649376" y="2513789"/>
                </a:lnTo>
                <a:lnTo>
                  <a:pt x="3535235" y="2497467"/>
                </a:lnTo>
                <a:cubicBezTo>
                  <a:pt x="2994600" y="2393880"/>
                  <a:pt x="2576720" y="1944783"/>
                  <a:pt x="2520261" y="1388840"/>
                </a:cubicBezTo>
                <a:close/>
                <a:moveTo>
                  <a:pt x="2519964" y="0"/>
                </a:moveTo>
                <a:lnTo>
                  <a:pt x="2519964" y="1137072"/>
                </a:lnTo>
                <a:lnTo>
                  <a:pt x="2520261" y="1131185"/>
                </a:lnTo>
                <a:cubicBezTo>
                  <a:pt x="2584786" y="495822"/>
                  <a:pt x="3121369" y="13"/>
                  <a:pt x="3773756" y="13"/>
                </a:cubicBezTo>
                <a:cubicBezTo>
                  <a:pt x="4469635" y="13"/>
                  <a:pt x="5033757" y="564134"/>
                  <a:pt x="5033757" y="1260013"/>
                </a:cubicBezTo>
                <a:cubicBezTo>
                  <a:pt x="5033757" y="1912399"/>
                  <a:pt x="4537948" y="2448983"/>
                  <a:pt x="3902584" y="2513507"/>
                </a:cubicBezTo>
                <a:lnTo>
                  <a:pt x="3897013" y="2513789"/>
                </a:lnTo>
                <a:lnTo>
                  <a:pt x="5033769" y="2513789"/>
                </a:lnTo>
                <a:lnTo>
                  <a:pt x="5033768" y="5033789"/>
                </a:lnTo>
                <a:lnTo>
                  <a:pt x="2513768" y="5033789"/>
                </a:lnTo>
                <a:lnTo>
                  <a:pt x="2513769" y="2520008"/>
                </a:lnTo>
                <a:lnTo>
                  <a:pt x="1" y="5033777"/>
                </a:lnTo>
                <a:lnTo>
                  <a:pt x="0" y="2513777"/>
                </a:lnTo>
                <a:lnTo>
                  <a:pt x="2458226" y="2513776"/>
                </a:lnTo>
                <a:lnTo>
                  <a:pt x="2266042" y="2494401"/>
                </a:lnTo>
                <a:cubicBezTo>
                  <a:pt x="1691901" y="2376903"/>
                  <a:pt x="1259962" y="1868856"/>
                  <a:pt x="1259962" y="1260001"/>
                </a:cubicBezTo>
                <a:cubicBezTo>
                  <a:pt x="1259962" y="564166"/>
                  <a:pt x="1824128" y="0"/>
                  <a:pt x="2519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D77C0F8-F950-E1DC-2705-E0F0C8F0F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0F3F0CF1-3D93-9C13-64D1-D4F4A00E2DE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C126D6FC-3886-CFDD-25F2-64E0AB22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E0B38702-E488-AEA1-15A7-68721A5159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11798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8879977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8879963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6360002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968ADAA-915B-B2DA-710A-2481D3CFF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38A8A0D5-0D2F-2CDC-A91D-31A1F63B1F6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0DE565B5-C229-A6D6-1074-B78C29B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C83A08F2-2EA8-F0C0-3902-6DC6D39DDB73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298764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8879977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8879963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6360002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CB217713-8550-6E7D-74DA-B21E396D96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43" y="344655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E3366A8-6FCF-5D96-79E8-44158F6D91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9930" y="929562"/>
            <a:ext cx="2520000" cy="2520001"/>
          </a:xfrm>
          <a:custGeom>
            <a:avLst/>
            <a:gdLst>
              <a:gd name="connsiteX0" fmla="*/ 2519999 w 2520000"/>
              <a:gd name="connsiteY0" fmla="*/ 0 h 2520001"/>
              <a:gd name="connsiteX1" fmla="*/ 2520000 w 2520000"/>
              <a:gd name="connsiteY1" fmla="*/ 2520000 h 2520001"/>
              <a:gd name="connsiteX2" fmla="*/ 0 w 2520000"/>
              <a:gd name="connsiteY2" fmla="*/ 252000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19999" y="0"/>
                </a:moveTo>
                <a:lnTo>
                  <a:pt x="2520000" y="2520000"/>
                </a:lnTo>
                <a:lnTo>
                  <a:pt x="0" y="2520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43E36CDE-2109-3197-B5A1-145E138A70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59969" y="935088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3F0A3E5-AB46-C9B8-39F0-2BFD5C30B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A5BDE1BA-D8BA-0CA5-9E62-1B9CB9C060E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3EAA488C-8B17-EF40-8EF7-CAFD84DE4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2F0E68EE-5BE7-87DD-9F8B-8DB011C8E9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666073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9ED2D670-E603-60EE-4F3B-5B53439573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0051" y="917534"/>
            <a:ext cx="5029927" cy="5031466"/>
          </a:xfrm>
          <a:custGeom>
            <a:avLst/>
            <a:gdLst>
              <a:gd name="connsiteX0" fmla="*/ 2520000 w 5029927"/>
              <a:gd name="connsiteY0" fmla="*/ 2524522 h 5031466"/>
              <a:gd name="connsiteX1" fmla="*/ 2520000 w 5029927"/>
              <a:gd name="connsiteY1" fmla="*/ 3620442 h 5031466"/>
              <a:gd name="connsiteX2" fmla="*/ 2529606 w 5029927"/>
              <a:gd name="connsiteY2" fmla="*/ 3548425 h 5031466"/>
              <a:gd name="connsiteX3" fmla="*/ 3515992 w 5029927"/>
              <a:gd name="connsiteY3" fmla="*/ 2537065 h 5031466"/>
              <a:gd name="connsiteX4" fmla="*/ 3640418 w 5029927"/>
              <a:gd name="connsiteY4" fmla="*/ 2524522 h 5031466"/>
              <a:gd name="connsiteX5" fmla="*/ 2520056 w 5029927"/>
              <a:gd name="connsiteY5" fmla="*/ 0 h 5031466"/>
              <a:gd name="connsiteX6" fmla="*/ 2520057 w 5029927"/>
              <a:gd name="connsiteY6" fmla="*/ 2514378 h 5031466"/>
              <a:gd name="connsiteX7" fmla="*/ 5029912 w 5029927"/>
              <a:gd name="connsiteY7" fmla="*/ 4521 h 5031466"/>
              <a:gd name="connsiteX8" fmla="*/ 5029913 w 5029927"/>
              <a:gd name="connsiteY8" fmla="*/ 2524521 h 5031466"/>
              <a:gd name="connsiteX9" fmla="*/ 3899433 w 5029927"/>
              <a:gd name="connsiteY9" fmla="*/ 2524522 h 5031466"/>
              <a:gd name="connsiteX10" fmla="*/ 4023860 w 5029927"/>
              <a:gd name="connsiteY10" fmla="*/ 2537065 h 5031466"/>
              <a:gd name="connsiteX11" fmla="*/ 5029927 w 5029927"/>
              <a:gd name="connsiteY11" fmla="*/ 3771466 h 5031466"/>
              <a:gd name="connsiteX12" fmla="*/ 3769926 w 5029927"/>
              <a:gd name="connsiteY12" fmla="*/ 5031466 h 5031466"/>
              <a:gd name="connsiteX13" fmla="*/ 2535525 w 5029927"/>
              <a:gd name="connsiteY13" fmla="*/ 4025400 h 5031466"/>
              <a:gd name="connsiteX14" fmla="*/ 2520000 w 5029927"/>
              <a:gd name="connsiteY14" fmla="*/ 3923677 h 5031466"/>
              <a:gd name="connsiteX15" fmla="*/ 2520000 w 5029927"/>
              <a:gd name="connsiteY15" fmla="*/ 5031466 h 5031466"/>
              <a:gd name="connsiteX16" fmla="*/ 0 w 5029927"/>
              <a:gd name="connsiteY16" fmla="*/ 5031466 h 5031466"/>
              <a:gd name="connsiteX17" fmla="*/ 0 w 5029927"/>
              <a:gd name="connsiteY17" fmla="*/ 2511466 h 5031466"/>
              <a:gd name="connsiteX18" fmla="*/ 8592 w 5029927"/>
              <a:gd name="connsiteY18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927" h="5031466">
                <a:moveTo>
                  <a:pt x="2520000" y="2524522"/>
                </a:moveTo>
                <a:lnTo>
                  <a:pt x="2520000" y="3620442"/>
                </a:lnTo>
                <a:lnTo>
                  <a:pt x="2529606" y="3548425"/>
                </a:lnTo>
                <a:cubicBezTo>
                  <a:pt x="2620125" y="3041670"/>
                  <a:pt x="3013601" y="2639869"/>
                  <a:pt x="3515992" y="2537065"/>
                </a:cubicBezTo>
                <a:lnTo>
                  <a:pt x="3640418" y="2524522"/>
                </a:lnTo>
                <a:close/>
                <a:moveTo>
                  <a:pt x="2520056" y="0"/>
                </a:moveTo>
                <a:lnTo>
                  <a:pt x="2520057" y="2514378"/>
                </a:lnTo>
                <a:lnTo>
                  <a:pt x="5029912" y="4521"/>
                </a:lnTo>
                <a:lnTo>
                  <a:pt x="5029913" y="2524521"/>
                </a:lnTo>
                <a:lnTo>
                  <a:pt x="3899433" y="2524522"/>
                </a:lnTo>
                <a:lnTo>
                  <a:pt x="4023860" y="2537065"/>
                </a:lnTo>
                <a:cubicBezTo>
                  <a:pt x="4598021" y="2654555"/>
                  <a:pt x="5029927" y="3162572"/>
                  <a:pt x="5029927" y="3771466"/>
                </a:cubicBezTo>
                <a:cubicBezTo>
                  <a:pt x="5029927" y="4467345"/>
                  <a:pt x="4465806" y="5031466"/>
                  <a:pt x="3769926" y="5031466"/>
                </a:cubicBezTo>
                <a:cubicBezTo>
                  <a:pt x="3161033" y="5031466"/>
                  <a:pt x="2653015" y="4599561"/>
                  <a:pt x="2535525" y="4025400"/>
                </a:cubicBezTo>
                <a:lnTo>
                  <a:pt x="2520000" y="3923677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A333C57-8725-5EC3-58E7-34DFEF8A2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30227519-0D87-E5EF-C966-7D4C0F01BC8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3AFEE3AA-86A2-DDAD-2BFE-69958820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AB400054-6479-D8A6-1E2E-11D8538F129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4867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AC286A-338D-4219-0A98-80D7321BD6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9525" y="757379"/>
            <a:ext cx="5832475" cy="578950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to add image</a:t>
            </a:r>
          </a:p>
          <a:p>
            <a:endParaRPr lang="en-BE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5AE95C5-86B5-90BF-5D7E-E80F3237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2984FA37-35A6-2365-B153-52B311FBFE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0F1FA734-F4D4-334D-5744-C81EAFDED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E550044D-EC98-CDCD-B00F-E34E7C3E1CC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41122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AC730FC-3807-86A2-F8F4-1781854F64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9526" y="757379"/>
            <a:ext cx="5040000" cy="5789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FCABAB1-D6D7-7102-A229-34607F182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D77AFDCD-2C3D-ABA7-99BD-D64CDFB2A34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1801089"/>
            <a:ext cx="5040001" cy="4745792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B5EE51F7-9BD0-98FA-2C1E-B2090593B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53A2AEC9-B114-6C22-06CF-FCAA410464B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7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53080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36B21C0E-85D6-BE90-0206-45AD0D4362F2}"/>
              </a:ext>
            </a:extLst>
          </p:cNvPr>
          <p:cNvSpPr/>
          <p:nvPr/>
        </p:nvSpPr>
        <p:spPr>
          <a:xfrm rot="13500000">
            <a:off x="1161043" y="3798044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C5FFC3-5F75-5246-054B-E4F0D5B92918}"/>
              </a:ext>
            </a:extLst>
          </p:cNvPr>
          <p:cNvSpPr/>
          <p:nvPr/>
        </p:nvSpPr>
        <p:spPr>
          <a:xfrm>
            <a:off x="3311997" y="909001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CB94422-7EEB-D43D-A4B0-B4249C8AF168}"/>
              </a:ext>
            </a:extLst>
          </p:cNvPr>
          <p:cNvSpPr/>
          <p:nvPr/>
        </p:nvSpPr>
        <p:spPr>
          <a:xfrm>
            <a:off x="791999" y="909001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CACCFB09-D7D1-5807-1E3D-CCB5DD0A9BD7}"/>
              </a:ext>
            </a:extLst>
          </p:cNvPr>
          <p:cNvSpPr/>
          <p:nvPr/>
        </p:nvSpPr>
        <p:spPr>
          <a:xfrm>
            <a:off x="3311996" y="3428988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155F3C9D-40B8-D5BD-8B15-C41EC4E7B72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7DE45303-FA94-227F-1865-9B54BEAA2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AB845D68-85EA-8FD1-0F12-113F799534E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25FD1D06-6955-074B-C33F-291413F6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084357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1161046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3312000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792002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3311999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1993" y="3429008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989" y="342899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990" y="909005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90" y="90900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A9548FC-5830-0975-E474-8F9799D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B7ACEF-044A-C155-9132-FFC59516453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FBC04518-638D-A780-41B9-F00E48FEB0E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DF98A2BB-E6DC-D565-4D36-8CFF79D2A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201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36B21C0E-85D6-BE90-0206-45AD0D4362F2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C5FFC3-5F75-5246-054B-E4F0D5B92918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CB94422-7EEB-D43D-A4B0-B4249C8AF168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CACCFB09-D7D1-5807-1E3D-CCB5DD0A9BD7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F98C765-EEF2-063A-BFDC-407F7481B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1324B594-AC8D-D219-CB08-42B70704266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40D11602-1C70-1337-997C-83754B3B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3A802CEA-9D0F-2EEA-58FE-0BF167ECDCF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959271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9FD9FC05-1E9C-E4F0-2FDB-F453836D41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000" y="895491"/>
            <a:ext cx="5069196" cy="5069184"/>
          </a:xfrm>
          <a:custGeom>
            <a:avLst/>
            <a:gdLst>
              <a:gd name="connsiteX0" fmla="*/ 2531702 w 5069196"/>
              <a:gd name="connsiteY0" fmla="*/ 1383467 h 5069184"/>
              <a:gd name="connsiteX1" fmla="*/ 2530945 w 5069196"/>
              <a:gd name="connsiteY1" fmla="*/ 1398469 h 5069184"/>
              <a:gd name="connsiteX2" fmla="*/ 1398469 w 5069196"/>
              <a:gd name="connsiteY2" fmla="*/ 2530943 h 5069184"/>
              <a:gd name="connsiteX3" fmla="*/ 1274255 w 5069196"/>
              <a:gd name="connsiteY3" fmla="*/ 2537216 h 5069184"/>
              <a:gd name="connsiteX4" fmla="*/ 2532229 w 5069196"/>
              <a:gd name="connsiteY4" fmla="*/ 3795191 h 5069184"/>
              <a:gd name="connsiteX5" fmla="*/ 2557477 w 5069196"/>
              <a:gd name="connsiteY5" fmla="*/ 3544740 h 5069184"/>
              <a:gd name="connsiteX6" fmla="*/ 3575858 w 5069196"/>
              <a:gd name="connsiteY6" fmla="*/ 2551506 h 5069184"/>
              <a:gd name="connsiteX7" fmla="*/ 3680911 w 5069196"/>
              <a:gd name="connsiteY7" fmla="*/ 2537494 h 5069184"/>
              <a:gd name="connsiteX8" fmla="*/ 2531702 w 5069196"/>
              <a:gd name="connsiteY8" fmla="*/ 2537494 h 5069184"/>
              <a:gd name="connsiteX9" fmla="*/ 1268747 w 5069196"/>
              <a:gd name="connsiteY9" fmla="*/ 0 h 5069184"/>
              <a:gd name="connsiteX10" fmla="*/ 2530945 w 5069196"/>
              <a:gd name="connsiteY10" fmla="*/ 1139025 h 5069184"/>
              <a:gd name="connsiteX11" fmla="*/ 2531703 w 5069196"/>
              <a:gd name="connsiteY11" fmla="*/ 1154027 h 5069184"/>
              <a:gd name="connsiteX12" fmla="*/ 2531702 w 5069196"/>
              <a:gd name="connsiteY12" fmla="*/ 0 h 5069184"/>
              <a:gd name="connsiteX13" fmla="*/ 5069196 w 5069196"/>
              <a:gd name="connsiteY13" fmla="*/ 0 h 5069184"/>
              <a:gd name="connsiteX14" fmla="*/ 5069196 w 5069196"/>
              <a:gd name="connsiteY14" fmla="*/ 2537494 h 5069184"/>
              <a:gd name="connsiteX15" fmla="*/ 3915387 w 5069196"/>
              <a:gd name="connsiteY15" fmla="*/ 2537494 h 5069184"/>
              <a:gd name="connsiteX16" fmla="*/ 3930169 w 5069196"/>
              <a:gd name="connsiteY16" fmla="*/ 2538240 h 5069184"/>
              <a:gd name="connsiteX17" fmla="*/ 5069195 w 5069196"/>
              <a:gd name="connsiteY17" fmla="*/ 3800437 h 5069184"/>
              <a:gd name="connsiteX18" fmla="*/ 3800447 w 5069196"/>
              <a:gd name="connsiteY18" fmla="*/ 5069184 h 5069184"/>
              <a:gd name="connsiteX19" fmla="*/ 2557477 w 5069196"/>
              <a:gd name="connsiteY19" fmla="*/ 4056134 h 5069184"/>
              <a:gd name="connsiteX20" fmla="*/ 2532229 w 5069196"/>
              <a:gd name="connsiteY20" fmla="*/ 3805693 h 5069184"/>
              <a:gd name="connsiteX21" fmla="*/ 1268742 w 5069196"/>
              <a:gd name="connsiteY21" fmla="*/ 5069182 h 5069184"/>
              <a:gd name="connsiteX22" fmla="*/ 2 w 5069196"/>
              <a:gd name="connsiteY22" fmla="*/ 3800443 h 5069184"/>
              <a:gd name="connsiteX23" fmla="*/ 1263229 w 5069196"/>
              <a:gd name="connsiteY23" fmla="*/ 2537215 h 5069184"/>
              <a:gd name="connsiteX24" fmla="*/ 1139025 w 5069196"/>
              <a:gd name="connsiteY24" fmla="*/ 2530944 h 5069184"/>
              <a:gd name="connsiteX25" fmla="*/ 0 w 5069196"/>
              <a:gd name="connsiteY25" fmla="*/ 1268747 h 5069184"/>
              <a:gd name="connsiteX26" fmla="*/ 1268747 w 5069196"/>
              <a:gd name="connsiteY26" fmla="*/ 0 h 50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69196" h="5069184">
                <a:moveTo>
                  <a:pt x="2531702" y="1383467"/>
                </a:moveTo>
                <a:lnTo>
                  <a:pt x="2530945" y="1398469"/>
                </a:lnTo>
                <a:cubicBezTo>
                  <a:pt x="2470304" y="1995591"/>
                  <a:pt x="1995592" y="2470302"/>
                  <a:pt x="1398469" y="2530943"/>
                </a:cubicBezTo>
                <a:lnTo>
                  <a:pt x="1274255" y="2537216"/>
                </a:lnTo>
                <a:lnTo>
                  <a:pt x="2532229" y="3795191"/>
                </a:lnTo>
                <a:lnTo>
                  <a:pt x="2557477" y="3544740"/>
                </a:lnTo>
                <a:cubicBezTo>
                  <a:pt x="2660995" y="3038862"/>
                  <a:pt x="3065585" y="2642654"/>
                  <a:pt x="3575858" y="2551506"/>
                </a:cubicBezTo>
                <a:lnTo>
                  <a:pt x="3680911" y="2537494"/>
                </a:lnTo>
                <a:lnTo>
                  <a:pt x="2531702" y="2537494"/>
                </a:lnTo>
                <a:close/>
                <a:moveTo>
                  <a:pt x="1268747" y="0"/>
                </a:moveTo>
                <a:cubicBezTo>
                  <a:pt x="1925663" y="0"/>
                  <a:pt x="2465971" y="499251"/>
                  <a:pt x="2530945" y="1139025"/>
                </a:cubicBezTo>
                <a:lnTo>
                  <a:pt x="2531703" y="1154027"/>
                </a:lnTo>
                <a:lnTo>
                  <a:pt x="2531702" y="0"/>
                </a:lnTo>
                <a:lnTo>
                  <a:pt x="5069196" y="0"/>
                </a:lnTo>
                <a:lnTo>
                  <a:pt x="5069196" y="2537494"/>
                </a:lnTo>
                <a:lnTo>
                  <a:pt x="3915387" y="2537494"/>
                </a:lnTo>
                <a:lnTo>
                  <a:pt x="3930169" y="2538240"/>
                </a:lnTo>
                <a:cubicBezTo>
                  <a:pt x="4569943" y="2603213"/>
                  <a:pt x="5069195" y="3143521"/>
                  <a:pt x="5069195" y="3800437"/>
                </a:cubicBezTo>
                <a:cubicBezTo>
                  <a:pt x="5069195" y="4501147"/>
                  <a:pt x="4501158" y="5069184"/>
                  <a:pt x="3800447" y="5069184"/>
                </a:cubicBezTo>
                <a:cubicBezTo>
                  <a:pt x="3187327" y="5069184"/>
                  <a:pt x="2675783" y="4634281"/>
                  <a:pt x="2557477" y="4056134"/>
                </a:cubicBezTo>
                <a:lnTo>
                  <a:pt x="2532229" y="3805693"/>
                </a:lnTo>
                <a:lnTo>
                  <a:pt x="1268742" y="5069182"/>
                </a:lnTo>
                <a:lnTo>
                  <a:pt x="2" y="3800443"/>
                </a:lnTo>
                <a:lnTo>
                  <a:pt x="1263229" y="2537215"/>
                </a:lnTo>
                <a:lnTo>
                  <a:pt x="1139025" y="2530944"/>
                </a:lnTo>
                <a:cubicBezTo>
                  <a:pt x="499253" y="2465971"/>
                  <a:pt x="1" y="1925663"/>
                  <a:pt x="0" y="1268747"/>
                </a:cubicBezTo>
                <a:cubicBezTo>
                  <a:pt x="0" y="568037"/>
                  <a:pt x="568037" y="0"/>
                  <a:pt x="1268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1D09A62-5DA3-5992-0B44-14BD18F67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E8093304-5460-BA23-5E81-1D72A8237F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5BB6E2F0-32E9-70E6-D659-305CED67E56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CAB3FFAC-66A1-7F82-C495-B54E1EBA4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63446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2CFF806-F8B3-D15B-28AA-4E802B03AA4A}"/>
              </a:ext>
            </a:extLst>
          </p:cNvPr>
          <p:cNvSpPr>
            <a:spLocks noChangeAspect="1"/>
          </p:cNvSpPr>
          <p:nvPr/>
        </p:nvSpPr>
        <p:spPr>
          <a:xfrm rot="10800000">
            <a:off x="791999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61F6E6B7-245A-9CA5-4BBE-F4D7E30E1BAA}"/>
              </a:ext>
            </a:extLst>
          </p:cNvPr>
          <p:cNvSpPr/>
          <p:nvPr/>
        </p:nvSpPr>
        <p:spPr>
          <a:xfrm>
            <a:off x="3311986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1822B71-9E93-66D0-8971-291CB800F398}"/>
              </a:ext>
            </a:extLst>
          </p:cNvPr>
          <p:cNvSpPr/>
          <p:nvPr/>
        </p:nvSpPr>
        <p:spPr>
          <a:xfrm>
            <a:off x="3311974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6304FB0C-1A71-9573-A10B-25CE18784514}"/>
              </a:ext>
            </a:extLst>
          </p:cNvPr>
          <p:cNvSpPr>
            <a:spLocks noChangeAspect="1"/>
          </p:cNvSpPr>
          <p:nvPr/>
        </p:nvSpPr>
        <p:spPr>
          <a:xfrm rot="16200000">
            <a:off x="1421960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5C65401-08A5-C37A-7F1C-7FDF509D8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0625E7-C50A-D095-DD0F-2634A242956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12FFA78-DEAF-DA93-0BD4-4FC8CF31AF5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F330D10A-8BD3-1E39-C572-FDC77290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084863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DABA6E2-685F-E6F3-F709-98EA777E5AD2}"/>
              </a:ext>
            </a:extLst>
          </p:cNvPr>
          <p:cNvSpPr>
            <a:spLocks noChangeAspect="1"/>
          </p:cNvSpPr>
          <p:nvPr/>
        </p:nvSpPr>
        <p:spPr>
          <a:xfrm rot="10800000">
            <a:off x="792025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4E0EE34-F0EB-A78A-7732-A6498A98A521}"/>
              </a:ext>
            </a:extLst>
          </p:cNvPr>
          <p:cNvSpPr/>
          <p:nvPr/>
        </p:nvSpPr>
        <p:spPr>
          <a:xfrm>
            <a:off x="3312012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B5215D8D-8999-4F4C-B87B-B969396575A3}"/>
              </a:ext>
            </a:extLst>
          </p:cNvPr>
          <p:cNvSpPr/>
          <p:nvPr/>
        </p:nvSpPr>
        <p:spPr>
          <a:xfrm>
            <a:off x="3312000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E5A0618B-04D3-6E5A-B9A9-0F3B2B739994}"/>
              </a:ext>
            </a:extLst>
          </p:cNvPr>
          <p:cNvSpPr>
            <a:spLocks noChangeAspect="1"/>
          </p:cNvSpPr>
          <p:nvPr/>
        </p:nvSpPr>
        <p:spPr>
          <a:xfrm rot="16200000">
            <a:off x="1421986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BBC29BB-6510-527C-2816-2652A98FA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982" y="3428989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2FD023ED-19A9-752E-B06F-C0051E916E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69" y="908993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BD06A1A4-7662-2810-DAF5-DD1A9A281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1994" y="3428978"/>
            <a:ext cx="2520000" cy="2520001"/>
          </a:xfrm>
          <a:custGeom>
            <a:avLst/>
            <a:gdLst>
              <a:gd name="connsiteX0" fmla="*/ 2520000 w 2520000"/>
              <a:gd name="connsiteY0" fmla="*/ 0 h 2520001"/>
              <a:gd name="connsiteX1" fmla="*/ 1 w 2520000"/>
              <a:gd name="connsiteY1" fmla="*/ 2520001 h 2520001"/>
              <a:gd name="connsiteX2" fmla="*/ 0 w 2520000"/>
              <a:gd name="connsiteY2" fmla="*/ 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20000" y="0"/>
                </a:moveTo>
                <a:lnTo>
                  <a:pt x="1" y="2520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A08C4A73-29AF-49AA-7154-4FC8ED409A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51957" y="908982"/>
            <a:ext cx="1260001" cy="2520001"/>
          </a:xfrm>
          <a:custGeom>
            <a:avLst/>
            <a:gdLst>
              <a:gd name="connsiteX0" fmla="*/ 1260001 w 1260001"/>
              <a:gd name="connsiteY0" fmla="*/ 0 h 2520001"/>
              <a:gd name="connsiteX1" fmla="*/ 1260001 w 1260001"/>
              <a:gd name="connsiteY1" fmla="*/ 2520001 h 2520001"/>
              <a:gd name="connsiteX2" fmla="*/ 0 w 1260001"/>
              <a:gd name="connsiteY2" fmla="*/ 1260001 h 2520001"/>
              <a:gd name="connsiteX3" fmla="*/ 1260001 w 1260001"/>
              <a:gd name="connsiteY3" fmla="*/ 0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001" h="2520001">
                <a:moveTo>
                  <a:pt x="1260001" y="0"/>
                </a:moveTo>
                <a:lnTo>
                  <a:pt x="1260001" y="2520001"/>
                </a:lnTo>
                <a:cubicBezTo>
                  <a:pt x="564165" y="2520002"/>
                  <a:pt x="0" y="1955835"/>
                  <a:pt x="0" y="1260001"/>
                </a:cubicBezTo>
                <a:cubicBezTo>
                  <a:pt x="0" y="564166"/>
                  <a:pt x="564165" y="0"/>
                  <a:pt x="1260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24B26AF-3192-BC70-D946-05ACBEB09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46E685-445F-AF15-29EC-A27D2CAB589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0EDAC346-9777-C11A-CCD6-404B192AF1B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1A32E177-A467-4948-6210-B4380631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8013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5EBE94DE-4B26-060E-5A1E-F2B6C047F9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000" y="908993"/>
            <a:ext cx="5033769" cy="5033789"/>
          </a:xfrm>
          <a:custGeom>
            <a:avLst/>
            <a:gdLst>
              <a:gd name="connsiteX0" fmla="*/ 2519964 w 5033769"/>
              <a:gd name="connsiteY0" fmla="*/ 1382954 h 5033789"/>
              <a:gd name="connsiteX1" fmla="*/ 2519964 w 5033769"/>
              <a:gd name="connsiteY1" fmla="*/ 2513777 h 5033789"/>
              <a:gd name="connsiteX2" fmla="*/ 2520001 w 5033769"/>
              <a:gd name="connsiteY2" fmla="*/ 2513777 h 5033789"/>
              <a:gd name="connsiteX3" fmla="*/ 2519989 w 5033769"/>
              <a:gd name="connsiteY3" fmla="*/ 2513789 h 5033789"/>
              <a:gd name="connsiteX4" fmla="*/ 3649376 w 5033769"/>
              <a:gd name="connsiteY4" fmla="*/ 2513789 h 5033789"/>
              <a:gd name="connsiteX5" fmla="*/ 3535235 w 5033769"/>
              <a:gd name="connsiteY5" fmla="*/ 2497467 h 5033789"/>
              <a:gd name="connsiteX6" fmla="*/ 2520261 w 5033769"/>
              <a:gd name="connsiteY6" fmla="*/ 1388840 h 5033789"/>
              <a:gd name="connsiteX7" fmla="*/ 2519964 w 5033769"/>
              <a:gd name="connsiteY7" fmla="*/ 0 h 5033789"/>
              <a:gd name="connsiteX8" fmla="*/ 2519964 w 5033769"/>
              <a:gd name="connsiteY8" fmla="*/ 1137072 h 5033789"/>
              <a:gd name="connsiteX9" fmla="*/ 2520261 w 5033769"/>
              <a:gd name="connsiteY9" fmla="*/ 1131185 h 5033789"/>
              <a:gd name="connsiteX10" fmla="*/ 3773756 w 5033769"/>
              <a:gd name="connsiteY10" fmla="*/ 13 h 5033789"/>
              <a:gd name="connsiteX11" fmla="*/ 5033757 w 5033769"/>
              <a:gd name="connsiteY11" fmla="*/ 1260013 h 5033789"/>
              <a:gd name="connsiteX12" fmla="*/ 3902584 w 5033769"/>
              <a:gd name="connsiteY12" fmla="*/ 2513507 h 5033789"/>
              <a:gd name="connsiteX13" fmla="*/ 3897013 w 5033769"/>
              <a:gd name="connsiteY13" fmla="*/ 2513789 h 5033789"/>
              <a:gd name="connsiteX14" fmla="*/ 5033769 w 5033769"/>
              <a:gd name="connsiteY14" fmla="*/ 2513789 h 5033789"/>
              <a:gd name="connsiteX15" fmla="*/ 5033768 w 5033769"/>
              <a:gd name="connsiteY15" fmla="*/ 5033789 h 5033789"/>
              <a:gd name="connsiteX16" fmla="*/ 2513768 w 5033769"/>
              <a:gd name="connsiteY16" fmla="*/ 5033789 h 5033789"/>
              <a:gd name="connsiteX17" fmla="*/ 2513769 w 5033769"/>
              <a:gd name="connsiteY17" fmla="*/ 2520008 h 5033789"/>
              <a:gd name="connsiteX18" fmla="*/ 1 w 5033769"/>
              <a:gd name="connsiteY18" fmla="*/ 5033777 h 5033789"/>
              <a:gd name="connsiteX19" fmla="*/ 0 w 5033769"/>
              <a:gd name="connsiteY19" fmla="*/ 2513777 h 5033789"/>
              <a:gd name="connsiteX20" fmla="*/ 2458226 w 5033769"/>
              <a:gd name="connsiteY20" fmla="*/ 2513776 h 5033789"/>
              <a:gd name="connsiteX21" fmla="*/ 2266042 w 5033769"/>
              <a:gd name="connsiteY21" fmla="*/ 2494401 h 5033789"/>
              <a:gd name="connsiteX22" fmla="*/ 1259962 w 5033769"/>
              <a:gd name="connsiteY22" fmla="*/ 1260001 h 5033789"/>
              <a:gd name="connsiteX23" fmla="*/ 2519964 w 5033769"/>
              <a:gd name="connsiteY23" fmla="*/ 0 h 503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33769" h="5033789">
                <a:moveTo>
                  <a:pt x="2519964" y="1382954"/>
                </a:moveTo>
                <a:lnTo>
                  <a:pt x="2519964" y="2513777"/>
                </a:lnTo>
                <a:lnTo>
                  <a:pt x="2520001" y="2513777"/>
                </a:lnTo>
                <a:lnTo>
                  <a:pt x="2519989" y="2513789"/>
                </a:lnTo>
                <a:lnTo>
                  <a:pt x="3649376" y="2513789"/>
                </a:lnTo>
                <a:lnTo>
                  <a:pt x="3535235" y="2497467"/>
                </a:lnTo>
                <a:cubicBezTo>
                  <a:pt x="2994600" y="2393880"/>
                  <a:pt x="2576720" y="1944783"/>
                  <a:pt x="2520261" y="1388840"/>
                </a:cubicBezTo>
                <a:close/>
                <a:moveTo>
                  <a:pt x="2519964" y="0"/>
                </a:moveTo>
                <a:lnTo>
                  <a:pt x="2519964" y="1137072"/>
                </a:lnTo>
                <a:lnTo>
                  <a:pt x="2520261" y="1131185"/>
                </a:lnTo>
                <a:cubicBezTo>
                  <a:pt x="2584786" y="495822"/>
                  <a:pt x="3121369" y="13"/>
                  <a:pt x="3773756" y="13"/>
                </a:cubicBezTo>
                <a:cubicBezTo>
                  <a:pt x="4469635" y="13"/>
                  <a:pt x="5033757" y="564134"/>
                  <a:pt x="5033757" y="1260013"/>
                </a:cubicBezTo>
                <a:cubicBezTo>
                  <a:pt x="5033757" y="1912399"/>
                  <a:pt x="4537948" y="2448983"/>
                  <a:pt x="3902584" y="2513507"/>
                </a:cubicBezTo>
                <a:lnTo>
                  <a:pt x="3897013" y="2513789"/>
                </a:lnTo>
                <a:lnTo>
                  <a:pt x="5033769" y="2513789"/>
                </a:lnTo>
                <a:lnTo>
                  <a:pt x="5033768" y="5033789"/>
                </a:lnTo>
                <a:lnTo>
                  <a:pt x="2513768" y="5033789"/>
                </a:lnTo>
                <a:lnTo>
                  <a:pt x="2513769" y="2520008"/>
                </a:lnTo>
                <a:lnTo>
                  <a:pt x="1" y="5033777"/>
                </a:lnTo>
                <a:lnTo>
                  <a:pt x="0" y="2513777"/>
                </a:lnTo>
                <a:lnTo>
                  <a:pt x="2458226" y="2513776"/>
                </a:lnTo>
                <a:lnTo>
                  <a:pt x="2266042" y="2494401"/>
                </a:lnTo>
                <a:cubicBezTo>
                  <a:pt x="1691901" y="2376903"/>
                  <a:pt x="1259962" y="1868856"/>
                  <a:pt x="1259962" y="1260001"/>
                </a:cubicBezTo>
                <a:cubicBezTo>
                  <a:pt x="1259962" y="564166"/>
                  <a:pt x="1824128" y="0"/>
                  <a:pt x="2519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4A6F668-220A-CB2F-4B2F-FAD8BA4A3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A825F6-388D-9BAB-13DC-F878110D00A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C27F17BB-DB05-F96E-315B-66F686BDB71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B84FD384-F550-A711-7AEB-249FA1A9C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791369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3311975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3311961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792000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68E9933-CCDD-A778-9885-DBB94CB1D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A0B413-475B-50AA-5F03-45199ABF1D4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C4E92F0B-381A-5825-1CAC-90B3EA1A3F8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DF850289-7CB1-C20F-D77C-24F4BC33B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62062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3312000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3311986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792025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CB217713-8550-6E7D-74DA-B21E396D96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84" y="3426238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E3366A8-6FCF-5D96-79E8-44158F6D91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1923" y="931507"/>
            <a:ext cx="2520000" cy="2520001"/>
          </a:xfrm>
          <a:custGeom>
            <a:avLst/>
            <a:gdLst>
              <a:gd name="connsiteX0" fmla="*/ 2519999 w 2520000"/>
              <a:gd name="connsiteY0" fmla="*/ 0 h 2520001"/>
              <a:gd name="connsiteX1" fmla="*/ 2520000 w 2520000"/>
              <a:gd name="connsiteY1" fmla="*/ 2520000 h 2520001"/>
              <a:gd name="connsiteX2" fmla="*/ 0 w 2520000"/>
              <a:gd name="connsiteY2" fmla="*/ 252000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19999" y="0"/>
                </a:moveTo>
                <a:lnTo>
                  <a:pt x="2520000" y="2520000"/>
                </a:lnTo>
                <a:lnTo>
                  <a:pt x="0" y="2520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43E36CDE-2109-3197-B5A1-145E138A70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914" y="927327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C49C52BC-B84C-D89C-AB55-04B7444BE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6D9093-C128-C673-52EF-A01D94901AB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8F7ECC8C-20DD-ABB9-63EB-CDABB18CE74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0F704953-B08F-CDD9-85E9-0346BB4F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460960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9ED2D670-E603-60EE-4F3B-5B53439573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2072" y="917534"/>
            <a:ext cx="5029927" cy="5031466"/>
          </a:xfrm>
          <a:custGeom>
            <a:avLst/>
            <a:gdLst>
              <a:gd name="connsiteX0" fmla="*/ 2520000 w 5029927"/>
              <a:gd name="connsiteY0" fmla="*/ 2524522 h 5031466"/>
              <a:gd name="connsiteX1" fmla="*/ 2520000 w 5029927"/>
              <a:gd name="connsiteY1" fmla="*/ 3620442 h 5031466"/>
              <a:gd name="connsiteX2" fmla="*/ 2529606 w 5029927"/>
              <a:gd name="connsiteY2" fmla="*/ 3548425 h 5031466"/>
              <a:gd name="connsiteX3" fmla="*/ 3515992 w 5029927"/>
              <a:gd name="connsiteY3" fmla="*/ 2537065 h 5031466"/>
              <a:gd name="connsiteX4" fmla="*/ 3640418 w 5029927"/>
              <a:gd name="connsiteY4" fmla="*/ 2524522 h 5031466"/>
              <a:gd name="connsiteX5" fmla="*/ 2520056 w 5029927"/>
              <a:gd name="connsiteY5" fmla="*/ 0 h 5031466"/>
              <a:gd name="connsiteX6" fmla="*/ 2520057 w 5029927"/>
              <a:gd name="connsiteY6" fmla="*/ 2514378 h 5031466"/>
              <a:gd name="connsiteX7" fmla="*/ 5029912 w 5029927"/>
              <a:gd name="connsiteY7" fmla="*/ 4521 h 5031466"/>
              <a:gd name="connsiteX8" fmla="*/ 5029913 w 5029927"/>
              <a:gd name="connsiteY8" fmla="*/ 2524521 h 5031466"/>
              <a:gd name="connsiteX9" fmla="*/ 3899433 w 5029927"/>
              <a:gd name="connsiteY9" fmla="*/ 2524522 h 5031466"/>
              <a:gd name="connsiteX10" fmla="*/ 4023860 w 5029927"/>
              <a:gd name="connsiteY10" fmla="*/ 2537065 h 5031466"/>
              <a:gd name="connsiteX11" fmla="*/ 5029927 w 5029927"/>
              <a:gd name="connsiteY11" fmla="*/ 3771466 h 5031466"/>
              <a:gd name="connsiteX12" fmla="*/ 3769926 w 5029927"/>
              <a:gd name="connsiteY12" fmla="*/ 5031466 h 5031466"/>
              <a:gd name="connsiteX13" fmla="*/ 2535525 w 5029927"/>
              <a:gd name="connsiteY13" fmla="*/ 4025400 h 5031466"/>
              <a:gd name="connsiteX14" fmla="*/ 2520000 w 5029927"/>
              <a:gd name="connsiteY14" fmla="*/ 3923677 h 5031466"/>
              <a:gd name="connsiteX15" fmla="*/ 2520000 w 5029927"/>
              <a:gd name="connsiteY15" fmla="*/ 5031466 h 5031466"/>
              <a:gd name="connsiteX16" fmla="*/ 0 w 5029927"/>
              <a:gd name="connsiteY16" fmla="*/ 5031466 h 5031466"/>
              <a:gd name="connsiteX17" fmla="*/ 0 w 5029927"/>
              <a:gd name="connsiteY17" fmla="*/ 2511466 h 5031466"/>
              <a:gd name="connsiteX18" fmla="*/ 8592 w 5029927"/>
              <a:gd name="connsiteY18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927" h="5031466">
                <a:moveTo>
                  <a:pt x="2520000" y="2524522"/>
                </a:moveTo>
                <a:lnTo>
                  <a:pt x="2520000" y="3620442"/>
                </a:lnTo>
                <a:lnTo>
                  <a:pt x="2529606" y="3548425"/>
                </a:lnTo>
                <a:cubicBezTo>
                  <a:pt x="2620125" y="3041670"/>
                  <a:pt x="3013601" y="2639869"/>
                  <a:pt x="3515992" y="2537065"/>
                </a:cubicBezTo>
                <a:lnTo>
                  <a:pt x="3640418" y="2524522"/>
                </a:lnTo>
                <a:close/>
                <a:moveTo>
                  <a:pt x="2520056" y="0"/>
                </a:moveTo>
                <a:lnTo>
                  <a:pt x="2520057" y="2514378"/>
                </a:lnTo>
                <a:lnTo>
                  <a:pt x="5029912" y="4521"/>
                </a:lnTo>
                <a:lnTo>
                  <a:pt x="5029913" y="2524521"/>
                </a:lnTo>
                <a:lnTo>
                  <a:pt x="3899433" y="2524522"/>
                </a:lnTo>
                <a:lnTo>
                  <a:pt x="4023860" y="2537065"/>
                </a:lnTo>
                <a:cubicBezTo>
                  <a:pt x="4598021" y="2654555"/>
                  <a:pt x="5029927" y="3162572"/>
                  <a:pt x="5029927" y="3771466"/>
                </a:cubicBezTo>
                <a:cubicBezTo>
                  <a:pt x="5029927" y="4467345"/>
                  <a:pt x="4465806" y="5031466"/>
                  <a:pt x="3769926" y="5031466"/>
                </a:cubicBezTo>
                <a:cubicBezTo>
                  <a:pt x="3161033" y="5031466"/>
                  <a:pt x="2653015" y="4599561"/>
                  <a:pt x="2535525" y="4025400"/>
                </a:cubicBezTo>
                <a:lnTo>
                  <a:pt x="2520000" y="3923677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95B29A3-F25C-CC52-8F82-18DF09DD7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130A7F-8AA6-6365-0701-DBD5B2667BE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BFF76029-2849-517D-6E5A-73F41B19D7E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D12C28DC-AA55-01EB-461F-DFB73CB3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3583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DE2C36C-1842-5D38-A346-C055971CC8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476" y="757378"/>
            <a:ext cx="5832475" cy="57671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to add image</a:t>
            </a:r>
          </a:p>
          <a:p>
            <a:endParaRPr lang="en-BE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05A80EE-6DCA-FA08-9BCE-788B585C6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B9F5B0D5-8544-7C68-D9E1-20E64DD12C7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13866C70-99BF-0D77-B49A-2130E30AB1D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A9F3231D-08B4-08B8-E893-53363878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2381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B08E8BA3-22A1-B274-BF7C-0A8379F109F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1998" y="757378"/>
            <a:ext cx="5040001" cy="57671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8D29A37-7906-BF66-E233-6B0A2A7DF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43AA4A1B-8BF1-16A7-90C8-B109EF0552E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59988" y="1801089"/>
            <a:ext cx="5069195" cy="4723431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26F563AF-5E9D-481F-AEF6-C0E262931E9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59900" y="1239896"/>
            <a:ext cx="5040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4F6B5D51-8398-FAB8-1302-72CF2029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975" y="757379"/>
            <a:ext cx="503999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821276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6D6E3BA9-5D4F-477A-7630-0A89A6E8DD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40000" y="1801091"/>
            <a:ext cx="3060000" cy="4745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20830080-413E-0A95-15AD-BB4C1A590A2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66000" y="1801091"/>
            <a:ext cx="3060000" cy="4745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AE32FEEF-5C9A-8704-D4D7-C5F8E70AF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DAD1995D-C600-86B5-DE74-CB8EBC54B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801091"/>
            <a:ext cx="3060000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CD1F5F8A-86D2-267E-C925-15D8BD91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6685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0002" y="3429010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9998" y="3428996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59999" y="909007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99" y="909009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AFD1609-2092-C496-7D85-0466033B2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D5F1B7D4-31AF-A12E-9AD5-F1928B24BC4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D268542A-8D8A-A5EA-4977-73629271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9269AA4-F365-CB63-BF8A-B87006DB48F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29539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1E11D0CE-46E7-3F62-6F16-774A16A33D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73" y="1222266"/>
            <a:ext cx="3060000" cy="6886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2B77CE3-A4E3-B4AD-046D-A483AA6B73D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339973" y="1216647"/>
            <a:ext cx="3060000" cy="6959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520206-87B2-2105-2449-B680386A4B7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2001" y="2170544"/>
            <a:ext cx="3059972" cy="43718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CDCF746-2943-E637-5E77-2C4617C7AC5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40000" y="2170545"/>
            <a:ext cx="3060000" cy="43718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8BEBC18-33D0-B4CD-D712-FEED06A6CE2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66000" y="2170545"/>
            <a:ext cx="3060000" cy="43718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9B305156-A30B-593D-1F31-8BBB645BA4D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65973" y="1222265"/>
            <a:ext cx="3060000" cy="6959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D8C2E68-030C-EA2D-C8A7-A9F66054B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AF30FBE5-56BE-3CDE-53CC-7BE3C49D2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48760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subtitle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1">
            <a:extLst>
              <a:ext uri="{FF2B5EF4-FFF2-40B4-BE49-F238E27FC236}">
                <a16:creationId xmlns:a16="http://schemas.microsoft.com/office/drawing/2014/main" id="{E35C547B-B4BF-4085-F2F7-F49423D3735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96300" y="1292416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201E4377-2235-84C2-FC02-72F2B706A401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556335" y="1292416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2038A719-4684-1AF6-E808-A697C1826D7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556335" y="2080537"/>
            <a:ext cx="3060000" cy="688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E56C67B9-C50C-7996-650A-2A8A49A13E68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339999" y="3028815"/>
            <a:ext cx="3060000" cy="354339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ijdelijke aanduiding voor afbeelding 11">
            <a:extLst>
              <a:ext uri="{FF2B5EF4-FFF2-40B4-BE49-F238E27FC236}">
                <a16:creationId xmlns:a16="http://schemas.microsoft.com/office/drawing/2014/main" id="{1027939B-B513-C8EC-176F-51066ACB1FD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8316370" y="1285455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21E6B8D1-AC29-336A-2790-76BAD33C797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36867" y="2080536"/>
            <a:ext cx="3060000" cy="688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328F1105-FA4C-BB5F-476F-49A6DA8EA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D31ACC3A-A781-BC94-5B89-8979C2961200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2080537"/>
            <a:ext cx="3060000" cy="6886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FEC89168-68B0-8698-0148-D1731481171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2028" y="3028816"/>
            <a:ext cx="3059972" cy="354339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CB6630A7-D6B3-8088-53AC-2AEA9DAF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C0CCEFB5-D1A5-79CB-4314-9F138CDD8A8E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556363" y="3028816"/>
            <a:ext cx="3059972" cy="354339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374074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00ED5CDE-7DD7-6C29-351F-D60C9DAA6F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73575" y="1457485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AF720514-2DA9-A3E3-533A-FDABFABB3391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73575" y="2300923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0" name="Tijdelijke aanduiding voor afbeelding 11">
            <a:extLst>
              <a:ext uri="{FF2B5EF4-FFF2-40B4-BE49-F238E27FC236}">
                <a16:creationId xmlns:a16="http://schemas.microsoft.com/office/drawing/2014/main" id="{FFCC68A0-53D2-1B44-E49C-2CE4C5F224C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73575" y="4034209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1355AA58-F9DC-987E-7213-E9E3D7CB0681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773575" y="4877647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2" name="Tijdelijke aanduiding voor afbeelding 11">
            <a:extLst>
              <a:ext uri="{FF2B5EF4-FFF2-40B4-BE49-F238E27FC236}">
                <a16:creationId xmlns:a16="http://schemas.microsoft.com/office/drawing/2014/main" id="{712685E4-30F9-6D89-8E70-AE3193211938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119718" y="1457485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5311EC53-2248-2A66-F1C1-5B94F2ECED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119718" y="2300923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4" name="Tijdelijke aanduiding voor afbeelding 11">
            <a:extLst>
              <a:ext uri="{FF2B5EF4-FFF2-40B4-BE49-F238E27FC236}">
                <a16:creationId xmlns:a16="http://schemas.microsoft.com/office/drawing/2014/main" id="{83CC1ECD-EF86-1349-73E5-A725AB1DE3B7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125857" y="4034209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3C79AACC-C249-315C-0CA7-B3FA0BEDD5C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9125857" y="4877647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DC4F5955-7C55-1875-F542-E779D4814A5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55623" y="2306493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1979BA03-58C3-AFA9-71D6-65EF0E58EA5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337671" y="2300923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8" name="Tijdelijke aanduiding voor afbeelding 11">
            <a:extLst>
              <a:ext uri="{FF2B5EF4-FFF2-40B4-BE49-F238E27FC236}">
                <a16:creationId xmlns:a16="http://schemas.microsoft.com/office/drawing/2014/main" id="{77188F4C-D701-5057-80E1-CA76354680D2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3555623" y="1457485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9" name="Tijdelijke aanduiding voor afbeelding 11">
            <a:extLst>
              <a:ext uri="{FF2B5EF4-FFF2-40B4-BE49-F238E27FC236}">
                <a16:creationId xmlns:a16="http://schemas.microsoft.com/office/drawing/2014/main" id="{D03E763F-CF9B-6393-AA49-8D5EC865B57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6337670" y="1457485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CD8CFC07-6AD3-93CC-F135-6DFFBF3D4FE5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561762" y="4883217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6118ECD9-CADD-7002-E8AA-7DC59744A9E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343810" y="4877647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2" name="Tijdelijke aanduiding voor afbeelding 11">
            <a:extLst>
              <a:ext uri="{FF2B5EF4-FFF2-40B4-BE49-F238E27FC236}">
                <a16:creationId xmlns:a16="http://schemas.microsoft.com/office/drawing/2014/main" id="{DE06DA71-E943-B85A-95BD-F5C0872AB390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3561762" y="4034209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33" name="Tijdelijke aanduiding voor afbeelding 11">
            <a:extLst>
              <a:ext uri="{FF2B5EF4-FFF2-40B4-BE49-F238E27FC236}">
                <a16:creationId xmlns:a16="http://schemas.microsoft.com/office/drawing/2014/main" id="{993FF0C5-3F6B-AF46-E2D4-CEC4D022DAA8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43809" y="4034209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1D1A908-F890-B000-E492-38B5610CD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498E041-E6F5-FC7C-D20D-0D2E2238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660987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ollabo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0671" y="2289835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1E11D0CE-46E7-3F62-6F16-774A16A33D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60672" y="1801091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19DFDCEC-23F1-BAA2-8558-0667B6353E5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24671" y="1801091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49754CD-8EBC-DF8E-3858-56F080C2D21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760671" y="4968875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CD8C3440-F8E0-0630-A20A-69914CC0135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760672" y="4480131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afbeelding 11">
            <a:extLst>
              <a:ext uri="{FF2B5EF4-FFF2-40B4-BE49-F238E27FC236}">
                <a16:creationId xmlns:a16="http://schemas.microsoft.com/office/drawing/2014/main" id="{B226CB9E-D4E5-AE4E-73B6-2BBEC2A32CD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24671" y="4480131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0FEEFAE7-E168-8EA6-A661-DDACC6AE2EFA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295972" y="2289835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34C86145-1AA9-AE5B-AFBE-BAD3FE11D42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95973" y="1801091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34A393B7-10AF-FE63-2C17-6BBE08CA1C4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59972" y="1801091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03832344-2804-093A-8959-22B21B9C221B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295972" y="4968875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29AA61CD-50DC-B9BA-B540-B45006478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295973" y="4480131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AD2568B5-CEDD-F520-762C-92CA4B3E9AB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59972" y="4480131"/>
            <a:ext cx="720000" cy="720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A6AFC2D-BA5D-8051-0F80-5A4B3B09D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8A929C60-E3AB-4BD6-420E-F1CAD857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466021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D8339D7-3963-5A88-2E9B-82BFFF6D30F1}"/>
              </a:ext>
            </a:extLst>
          </p:cNvPr>
          <p:cNvCxnSpPr/>
          <p:nvPr/>
        </p:nvCxnSpPr>
        <p:spPr>
          <a:xfrm>
            <a:off x="792000" y="4380658"/>
            <a:ext cx="10608000" cy="0"/>
          </a:xfrm>
          <a:prstGeom prst="line">
            <a:avLst/>
          </a:prstGeom>
          <a:ln w="38100">
            <a:solidFill>
              <a:srgbClr val="D1E3F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A046EFC5-2CEB-A518-1E79-2AC01AAE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00" y="5136658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9ABA90-4D41-0166-C754-DB63FD17E451}"/>
              </a:ext>
            </a:extLst>
          </p:cNvPr>
          <p:cNvGrpSpPr/>
          <p:nvPr userDrawn="1"/>
        </p:nvGrpSpPr>
        <p:grpSpPr>
          <a:xfrm>
            <a:off x="1638000" y="4200658"/>
            <a:ext cx="360000" cy="676893"/>
            <a:chOff x="1638000" y="4200658"/>
            <a:chExt cx="360000" cy="676893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CAF92B1-1DE6-FDE0-E7D7-E48AF810E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80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176A7FE-049A-0769-1FA3-D2ECB9E412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71000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680E7892-8B36-0667-9CD4-0FA817BF5C4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48000" y="2891161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D5D59E-FEAB-1D52-68ED-0524DBB98F20}"/>
              </a:ext>
            </a:extLst>
          </p:cNvPr>
          <p:cNvGrpSpPr/>
          <p:nvPr userDrawn="1"/>
        </p:nvGrpSpPr>
        <p:grpSpPr>
          <a:xfrm>
            <a:off x="10194000" y="3871338"/>
            <a:ext cx="360000" cy="689320"/>
            <a:chOff x="10194000" y="3871338"/>
            <a:chExt cx="360000" cy="689320"/>
          </a:xfrm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78677D7-32DA-DE74-85F8-E283930E72DB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10266000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75D82B48-485F-7C9A-C23F-3D3DB4B2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40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4EB7EB-6FCC-34AE-EC9B-CD54089CA779}"/>
              </a:ext>
            </a:extLst>
          </p:cNvPr>
          <p:cNvGrpSpPr/>
          <p:nvPr userDrawn="1"/>
        </p:nvGrpSpPr>
        <p:grpSpPr>
          <a:xfrm>
            <a:off x="6771600" y="3871338"/>
            <a:ext cx="360000" cy="689320"/>
            <a:chOff x="6771600" y="3871338"/>
            <a:chExt cx="360000" cy="689320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73BEDDF-9CE7-8FAC-8DDC-92E9C20FDB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16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11386AD5-E509-BE10-938D-01B03CC450C1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6840313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925F631E-495F-1D02-14FA-1B44DD3E38D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22313" y="2891161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DD13A5-31B7-55E2-4C49-1F87608C4044}"/>
              </a:ext>
            </a:extLst>
          </p:cNvPr>
          <p:cNvGrpSpPr/>
          <p:nvPr userDrawn="1"/>
        </p:nvGrpSpPr>
        <p:grpSpPr>
          <a:xfrm>
            <a:off x="3349200" y="3871338"/>
            <a:ext cx="360000" cy="689320"/>
            <a:chOff x="3349200" y="3871338"/>
            <a:chExt cx="360000" cy="689320"/>
          </a:xfrm>
        </p:grpSpPr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B117B797-85C3-3501-6174-FAF758DA0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2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93C08ED7-2AC5-7AD5-28ED-A91A2FC075BD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3414626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FAC42D74-5726-5BAD-C772-84DE58C4D5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496626" y="2891161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4F2289ED-FD1F-353D-0967-EEF2A65901E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13490" y="5136658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8E060-978A-BE0E-2996-4293B25FEE05}"/>
              </a:ext>
            </a:extLst>
          </p:cNvPr>
          <p:cNvGrpSpPr/>
          <p:nvPr userDrawn="1"/>
        </p:nvGrpSpPr>
        <p:grpSpPr>
          <a:xfrm>
            <a:off x="5060400" y="4200658"/>
            <a:ext cx="360000" cy="676893"/>
            <a:chOff x="5060400" y="4200658"/>
            <a:chExt cx="360000" cy="676893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4EE4E28-B65B-8072-A6E7-30D099740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4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1E9E52D7-03BB-B58A-D59A-370837D679F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13149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661E78CF-706A-9D3A-80AB-21B6128EE8C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34980" y="5136658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630844-7D2B-045E-375D-7EB7C19014B2}"/>
              </a:ext>
            </a:extLst>
          </p:cNvPr>
          <p:cNvGrpSpPr/>
          <p:nvPr userDrawn="1"/>
        </p:nvGrpSpPr>
        <p:grpSpPr>
          <a:xfrm>
            <a:off x="8482800" y="4200658"/>
            <a:ext cx="360000" cy="676893"/>
            <a:chOff x="8482800" y="4200658"/>
            <a:chExt cx="360000" cy="676893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00FA3CBD-E88A-71C0-8555-D24BD776C9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8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2C1B84D8-AFAD-6DEC-1829-4E5E01D46951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55298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CD8B5DC1-5504-23CC-E9D5-B0BD01E38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00DCD48C-19C6-3A4D-BE67-10E7CD97095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72" y="1222266"/>
            <a:ext cx="10608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</a:t>
            </a:r>
            <a:endParaRPr lang="nl-NL" dirty="0"/>
          </a:p>
        </p:txBody>
      </p:sp>
      <p:sp>
        <p:nvSpPr>
          <p:cNvPr id="36" name="Tijdelijke aanduiding voor titel 1">
            <a:extLst>
              <a:ext uri="{FF2B5EF4-FFF2-40B4-BE49-F238E27FC236}">
                <a16:creationId xmlns:a16="http://schemas.microsoft.com/office/drawing/2014/main" id="{38B87CD4-3576-3992-5D5A-7A1AB6BC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76843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D8339D7-3963-5A88-2E9B-82BFFF6D30F1}"/>
              </a:ext>
            </a:extLst>
          </p:cNvPr>
          <p:cNvCxnSpPr/>
          <p:nvPr/>
        </p:nvCxnSpPr>
        <p:spPr>
          <a:xfrm>
            <a:off x="792000" y="4380658"/>
            <a:ext cx="10608000" cy="0"/>
          </a:xfrm>
          <a:prstGeom prst="line">
            <a:avLst/>
          </a:prstGeom>
          <a:ln w="38100">
            <a:solidFill>
              <a:srgbClr val="D1E3F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A046EFC5-2CEB-A518-1E79-2AC01AAE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00" y="5476501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3B2FE1-D3B3-3FAF-EBB9-8C08262ACAE1}"/>
              </a:ext>
            </a:extLst>
          </p:cNvPr>
          <p:cNvGrpSpPr/>
          <p:nvPr userDrawn="1"/>
        </p:nvGrpSpPr>
        <p:grpSpPr>
          <a:xfrm>
            <a:off x="1242000" y="3804658"/>
            <a:ext cx="1152000" cy="1412736"/>
            <a:chOff x="1242000" y="3804658"/>
            <a:chExt cx="1152000" cy="1412736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CAF92B1-1DE6-FDE0-E7D7-E48AF810E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2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176A7FE-049A-0769-1FA3-D2ECB9E412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710000" y="5001394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23D2C2-9BC4-4445-9517-130BDB629E13}"/>
              </a:ext>
            </a:extLst>
          </p:cNvPr>
          <p:cNvGrpSpPr/>
          <p:nvPr userDrawn="1"/>
        </p:nvGrpSpPr>
        <p:grpSpPr>
          <a:xfrm>
            <a:off x="4094000" y="3551229"/>
            <a:ext cx="1152000" cy="1405429"/>
            <a:chOff x="4094000" y="3551229"/>
            <a:chExt cx="1152000" cy="1405429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8E95C17D-A4BC-D6B7-4189-F6BC52452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4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051C1596-1BCD-2AC7-E0B0-9B0D446283D0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4562000" y="3551229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E76FD-EC1D-5C2C-A853-8E2B8943B704}"/>
              </a:ext>
            </a:extLst>
          </p:cNvPr>
          <p:cNvGrpSpPr/>
          <p:nvPr userDrawn="1"/>
        </p:nvGrpSpPr>
        <p:grpSpPr>
          <a:xfrm>
            <a:off x="9798000" y="3543922"/>
            <a:ext cx="1152000" cy="1412736"/>
            <a:chOff x="9798000" y="3543922"/>
            <a:chExt cx="1152000" cy="1412736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6F1C3C4-AFC0-9931-5AA9-3DA4715EC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8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78677D7-32DA-DE74-85F8-E283930E72DB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10266000" y="3543922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6836-EF16-F9D7-ED25-D8A3D83AF617}"/>
              </a:ext>
            </a:extLst>
          </p:cNvPr>
          <p:cNvGrpSpPr/>
          <p:nvPr userDrawn="1"/>
        </p:nvGrpSpPr>
        <p:grpSpPr>
          <a:xfrm>
            <a:off x="6946000" y="3804658"/>
            <a:ext cx="1152000" cy="1412736"/>
            <a:chOff x="6946000" y="3804658"/>
            <a:chExt cx="1152000" cy="1412736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FDA66EC-C187-BD38-95C5-E822B2C7A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6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EB417611-24B4-04B9-054A-ACAC914B8EC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413999" y="5001394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3F614B74-3D6E-A426-1F20-F15A22B436B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495999" y="5476501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784FACF8-2444-E7F6-0612-E217B8A739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644000" y="2571051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680E7892-8B36-0667-9CD4-0FA817BF5C4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48000" y="2563745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ijdelijke aanduiding voor afbeelding 11">
            <a:extLst>
              <a:ext uri="{FF2B5EF4-FFF2-40B4-BE49-F238E27FC236}">
                <a16:creationId xmlns:a16="http://schemas.microsoft.com/office/drawing/2014/main" id="{9F8C217F-A0D9-24B2-DB17-B1A5D1C206A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548000" y="4110658"/>
            <a:ext cx="540000" cy="5400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3" name="Tijdelijke aanduiding voor afbeelding 11">
            <a:extLst>
              <a:ext uri="{FF2B5EF4-FFF2-40B4-BE49-F238E27FC236}">
                <a16:creationId xmlns:a16="http://schemas.microsoft.com/office/drawing/2014/main" id="{43214054-B3D8-CAA5-5FCC-1D1BE982753B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400000" y="4110130"/>
            <a:ext cx="540000" cy="5400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4" name="Tijdelijke aanduiding voor afbeelding 11">
            <a:extLst>
              <a:ext uri="{FF2B5EF4-FFF2-40B4-BE49-F238E27FC236}">
                <a16:creationId xmlns:a16="http://schemas.microsoft.com/office/drawing/2014/main" id="{FBF549D7-72EB-30A9-7D1E-963A85694C93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251999" y="4110130"/>
            <a:ext cx="540000" cy="5400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5" name="Tijdelijke aanduiding voor afbeelding 11">
            <a:extLst>
              <a:ext uri="{FF2B5EF4-FFF2-40B4-BE49-F238E27FC236}">
                <a16:creationId xmlns:a16="http://schemas.microsoft.com/office/drawing/2014/main" id="{02C3DAA6-DDC6-34DE-FCAF-3B03A8B5BC1B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0104000" y="4110130"/>
            <a:ext cx="540000" cy="5400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71950D3B-6708-42CC-489E-878014D8D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6DAFE1E-594B-A772-7AE5-A40005EE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757379"/>
            <a:ext cx="10607995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0998D7CB-7B7B-C874-238F-65B868C3369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72" y="1222266"/>
            <a:ext cx="10608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</a:t>
            </a:r>
            <a:endParaRPr lang="nl-NL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EE07BCA5-0933-2E45-07F2-DC74EF62AB1A}"/>
              </a:ext>
            </a:extLst>
          </p:cNvPr>
          <p:cNvSpPr txBox="1">
            <a:spLocks/>
          </p:cNvSpPr>
          <p:nvPr userDrawn="1"/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7537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/pip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: vorm 40">
            <a:extLst>
              <a:ext uri="{FF2B5EF4-FFF2-40B4-BE49-F238E27FC236}">
                <a16:creationId xmlns:a16="http://schemas.microsoft.com/office/drawing/2014/main" id="{8936895C-3C50-8C07-FAF7-A77BBCC74499}"/>
              </a:ext>
            </a:extLst>
          </p:cNvPr>
          <p:cNvSpPr/>
          <p:nvPr userDrawn="1"/>
        </p:nvSpPr>
        <p:spPr>
          <a:xfrm>
            <a:off x="791999" y="2794395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 dirty="0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1242CF8C-FE64-F67B-8E13-603B740EC680}"/>
              </a:ext>
            </a:extLst>
          </p:cNvPr>
          <p:cNvSpPr/>
          <p:nvPr/>
        </p:nvSpPr>
        <p:spPr>
          <a:xfrm>
            <a:off x="3449135" y="2794395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092F404F-46A1-B061-7586-E469230C5C3A}"/>
              </a:ext>
            </a:extLst>
          </p:cNvPr>
          <p:cNvSpPr/>
          <p:nvPr/>
        </p:nvSpPr>
        <p:spPr>
          <a:xfrm>
            <a:off x="6106271" y="2794395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7840A372-D611-17A9-9EF8-AC666BA2B350}"/>
              </a:ext>
            </a:extLst>
          </p:cNvPr>
          <p:cNvSpPr/>
          <p:nvPr/>
        </p:nvSpPr>
        <p:spPr>
          <a:xfrm>
            <a:off x="8763407" y="2794395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5" name="Tijdelijke aanduiding voor afbeelding 11">
            <a:extLst>
              <a:ext uri="{FF2B5EF4-FFF2-40B4-BE49-F238E27FC236}">
                <a16:creationId xmlns:a16="http://schemas.microsoft.com/office/drawing/2014/main" id="{789114B8-2EE2-19A9-C6EA-0FDAFDD4840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91999" y="2164088"/>
            <a:ext cx="540000" cy="5400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6" name="Tijdelijke aanduiding voor afbeelding 11">
            <a:extLst>
              <a:ext uri="{FF2B5EF4-FFF2-40B4-BE49-F238E27FC236}">
                <a16:creationId xmlns:a16="http://schemas.microsoft.com/office/drawing/2014/main" id="{699DF17B-CFA2-AE03-4127-C14EFF930FB6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449135" y="2164088"/>
            <a:ext cx="540000" cy="5400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7" name="Tijdelijke aanduiding voor afbeelding 11">
            <a:extLst>
              <a:ext uri="{FF2B5EF4-FFF2-40B4-BE49-F238E27FC236}">
                <a16:creationId xmlns:a16="http://schemas.microsoft.com/office/drawing/2014/main" id="{9ADCABCD-048D-74B4-18F0-5D9920DC8B2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106271" y="2164088"/>
            <a:ext cx="540000" cy="5400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8" name="Tijdelijke aanduiding voor afbeelding 11">
            <a:extLst>
              <a:ext uri="{FF2B5EF4-FFF2-40B4-BE49-F238E27FC236}">
                <a16:creationId xmlns:a16="http://schemas.microsoft.com/office/drawing/2014/main" id="{C67166B8-6BF0-7B3E-6863-01013C8D106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763407" y="2164088"/>
            <a:ext cx="540000" cy="5400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9" name="Tijdelijke aanduiding voor inhoud 2">
            <a:extLst>
              <a:ext uri="{FF2B5EF4-FFF2-40B4-BE49-F238E27FC236}">
                <a16:creationId xmlns:a16="http://schemas.microsoft.com/office/drawing/2014/main" id="{90D3F3DD-F47F-E476-9517-5A39B1D3D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01" y="4747218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ijdelijke aanduiding voor inhoud 2">
            <a:extLst>
              <a:ext uri="{FF2B5EF4-FFF2-40B4-BE49-F238E27FC236}">
                <a16:creationId xmlns:a16="http://schemas.microsoft.com/office/drawing/2014/main" id="{16977658-13FB-8EC7-4EA1-25FD8094388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449135" y="4747218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ijdelijke aanduiding voor inhoud 2">
            <a:extLst>
              <a:ext uri="{FF2B5EF4-FFF2-40B4-BE49-F238E27FC236}">
                <a16:creationId xmlns:a16="http://schemas.microsoft.com/office/drawing/2014/main" id="{EA4E512D-B9E8-F03A-59AA-FF7649F9422F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096000" y="4747218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ijdelijke aanduiding voor inhoud 2">
            <a:extLst>
              <a:ext uri="{FF2B5EF4-FFF2-40B4-BE49-F238E27FC236}">
                <a16:creationId xmlns:a16="http://schemas.microsoft.com/office/drawing/2014/main" id="{D384CD8F-5DE6-8863-678B-6D0486A84107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763407" y="4747218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ijdelijke aanduiding voor inhoud 2">
            <a:extLst>
              <a:ext uri="{FF2B5EF4-FFF2-40B4-BE49-F238E27FC236}">
                <a16:creationId xmlns:a16="http://schemas.microsoft.com/office/drawing/2014/main" id="{E642989E-DE44-4894-7750-1DD449AC922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1062001" y="3555969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ijdelijke aanduiding voor tekst 2">
            <a:extLst>
              <a:ext uri="{FF2B5EF4-FFF2-40B4-BE49-F238E27FC236}">
                <a16:creationId xmlns:a16="http://schemas.microsoft.com/office/drawing/2014/main" id="{20FEA36A-A464-7C06-6FEE-DB9493D6B30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061999" y="3222815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56" name="Tijdelijke aanduiding voor inhoud 2">
            <a:extLst>
              <a:ext uri="{FF2B5EF4-FFF2-40B4-BE49-F238E27FC236}">
                <a16:creationId xmlns:a16="http://schemas.microsoft.com/office/drawing/2014/main" id="{E04D0D86-EBE9-8FFB-D1A4-26B6271E142D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3719137" y="3555969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ijdelijke aanduiding voor tekst 2">
            <a:extLst>
              <a:ext uri="{FF2B5EF4-FFF2-40B4-BE49-F238E27FC236}">
                <a16:creationId xmlns:a16="http://schemas.microsoft.com/office/drawing/2014/main" id="{34E6405E-8F80-A270-0712-FB808A3A111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719135" y="3222815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58" name="Tijdelijke aanduiding voor inhoud 2">
            <a:extLst>
              <a:ext uri="{FF2B5EF4-FFF2-40B4-BE49-F238E27FC236}">
                <a16:creationId xmlns:a16="http://schemas.microsoft.com/office/drawing/2014/main" id="{10A28B7B-58CD-6033-22B2-8324277371A9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6376273" y="3555969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ijdelijke aanduiding voor tekst 2">
            <a:extLst>
              <a:ext uri="{FF2B5EF4-FFF2-40B4-BE49-F238E27FC236}">
                <a16:creationId xmlns:a16="http://schemas.microsoft.com/office/drawing/2014/main" id="{B3C78F7C-312A-653C-120E-8FDE0C8A2C9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376271" y="3222815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60" name="Tijdelijke aanduiding voor inhoud 2">
            <a:extLst>
              <a:ext uri="{FF2B5EF4-FFF2-40B4-BE49-F238E27FC236}">
                <a16:creationId xmlns:a16="http://schemas.microsoft.com/office/drawing/2014/main" id="{4A8F8FE8-95BD-F9E8-5446-5C7CDBC03AC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9033409" y="3555969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ijdelijke aanduiding voor tekst 2">
            <a:extLst>
              <a:ext uri="{FF2B5EF4-FFF2-40B4-BE49-F238E27FC236}">
                <a16:creationId xmlns:a16="http://schemas.microsoft.com/office/drawing/2014/main" id="{787109C5-A656-6FE8-5E16-A84CC347657E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9033407" y="3222815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D19449C-6CED-0DF8-CCDB-035CB10A9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9EAE55CE-6300-0C70-3135-7FDBF6E97B8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72" y="1222266"/>
            <a:ext cx="10608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</a:t>
            </a:r>
            <a:endParaRPr lang="nl-NL" dirty="0"/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2AA20861-983F-AB8D-78B1-35F4FE58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6558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/pipeline (cus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D9078D6-CDA7-3CA1-1C4E-6BE5B3DBA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0237165-8A0A-5710-056A-4B741C8C7CC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72" y="1222266"/>
            <a:ext cx="10608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</a:t>
            </a:r>
            <a:endParaRPr lang="nl-NL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FEC12024-6E42-D959-B013-ECFD5EBE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70245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text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B471F46-69C6-9527-72E9-9D54D1D45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025CB310-6FFD-36C4-E901-9A09AD656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801091"/>
            <a:ext cx="10608000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6E34886D-2F30-4264-BD55-68C1CBCFD6D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72" y="1222266"/>
            <a:ext cx="10608001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</a:t>
            </a:r>
            <a:endParaRPr lang="nl-NL" dirty="0"/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12788B2B-BC6D-58F1-843D-26DE00D4D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1060797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913757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ith shapes/images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0004" y="3429008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80000" y="342899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60001" y="909005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0001" y="90900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02A26FF-EFB2-AFAA-D5E6-B0794476A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E849F4B1-97FE-F55F-41F8-B11136CDBFD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92000" y="1801091"/>
            <a:ext cx="5049940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DDB7B803-5B1B-5F0F-2C76-8D1C70BEC42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72" y="1222266"/>
            <a:ext cx="5049953" cy="3729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</a:t>
            </a:r>
            <a:endParaRPr lang="nl-NL" dirty="0"/>
          </a:p>
        </p:txBody>
      </p:sp>
      <p:sp>
        <p:nvSpPr>
          <p:cNvPr id="20" name="Tijdelijke aanduiding voor titel 1">
            <a:extLst>
              <a:ext uri="{FF2B5EF4-FFF2-40B4-BE49-F238E27FC236}">
                <a16:creationId xmlns:a16="http://schemas.microsoft.com/office/drawing/2014/main" id="{451DAB0D-BE69-6630-149C-7093780C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1" y="757379"/>
            <a:ext cx="5049940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6500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9FD9FC05-1E9C-E4F0-2FDB-F453836D41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8909" y="895491"/>
            <a:ext cx="5069196" cy="5069184"/>
          </a:xfrm>
          <a:custGeom>
            <a:avLst/>
            <a:gdLst>
              <a:gd name="connsiteX0" fmla="*/ 2531702 w 5069196"/>
              <a:gd name="connsiteY0" fmla="*/ 1383467 h 5069184"/>
              <a:gd name="connsiteX1" fmla="*/ 2530945 w 5069196"/>
              <a:gd name="connsiteY1" fmla="*/ 1398469 h 5069184"/>
              <a:gd name="connsiteX2" fmla="*/ 1398469 w 5069196"/>
              <a:gd name="connsiteY2" fmla="*/ 2530943 h 5069184"/>
              <a:gd name="connsiteX3" fmla="*/ 1274255 w 5069196"/>
              <a:gd name="connsiteY3" fmla="*/ 2537216 h 5069184"/>
              <a:gd name="connsiteX4" fmla="*/ 2532229 w 5069196"/>
              <a:gd name="connsiteY4" fmla="*/ 3795191 h 5069184"/>
              <a:gd name="connsiteX5" fmla="*/ 2557477 w 5069196"/>
              <a:gd name="connsiteY5" fmla="*/ 3544740 h 5069184"/>
              <a:gd name="connsiteX6" fmla="*/ 3575858 w 5069196"/>
              <a:gd name="connsiteY6" fmla="*/ 2551506 h 5069184"/>
              <a:gd name="connsiteX7" fmla="*/ 3680911 w 5069196"/>
              <a:gd name="connsiteY7" fmla="*/ 2537494 h 5069184"/>
              <a:gd name="connsiteX8" fmla="*/ 2531702 w 5069196"/>
              <a:gd name="connsiteY8" fmla="*/ 2537494 h 5069184"/>
              <a:gd name="connsiteX9" fmla="*/ 1268747 w 5069196"/>
              <a:gd name="connsiteY9" fmla="*/ 0 h 5069184"/>
              <a:gd name="connsiteX10" fmla="*/ 2530945 w 5069196"/>
              <a:gd name="connsiteY10" fmla="*/ 1139025 h 5069184"/>
              <a:gd name="connsiteX11" fmla="*/ 2531703 w 5069196"/>
              <a:gd name="connsiteY11" fmla="*/ 1154027 h 5069184"/>
              <a:gd name="connsiteX12" fmla="*/ 2531702 w 5069196"/>
              <a:gd name="connsiteY12" fmla="*/ 0 h 5069184"/>
              <a:gd name="connsiteX13" fmla="*/ 5069196 w 5069196"/>
              <a:gd name="connsiteY13" fmla="*/ 0 h 5069184"/>
              <a:gd name="connsiteX14" fmla="*/ 5069196 w 5069196"/>
              <a:gd name="connsiteY14" fmla="*/ 2537494 h 5069184"/>
              <a:gd name="connsiteX15" fmla="*/ 3915387 w 5069196"/>
              <a:gd name="connsiteY15" fmla="*/ 2537494 h 5069184"/>
              <a:gd name="connsiteX16" fmla="*/ 3930169 w 5069196"/>
              <a:gd name="connsiteY16" fmla="*/ 2538240 h 5069184"/>
              <a:gd name="connsiteX17" fmla="*/ 5069195 w 5069196"/>
              <a:gd name="connsiteY17" fmla="*/ 3800437 h 5069184"/>
              <a:gd name="connsiteX18" fmla="*/ 3800447 w 5069196"/>
              <a:gd name="connsiteY18" fmla="*/ 5069184 h 5069184"/>
              <a:gd name="connsiteX19" fmla="*/ 2557477 w 5069196"/>
              <a:gd name="connsiteY19" fmla="*/ 4056134 h 5069184"/>
              <a:gd name="connsiteX20" fmla="*/ 2532229 w 5069196"/>
              <a:gd name="connsiteY20" fmla="*/ 3805693 h 5069184"/>
              <a:gd name="connsiteX21" fmla="*/ 1268742 w 5069196"/>
              <a:gd name="connsiteY21" fmla="*/ 5069182 h 5069184"/>
              <a:gd name="connsiteX22" fmla="*/ 2 w 5069196"/>
              <a:gd name="connsiteY22" fmla="*/ 3800443 h 5069184"/>
              <a:gd name="connsiteX23" fmla="*/ 1263229 w 5069196"/>
              <a:gd name="connsiteY23" fmla="*/ 2537215 h 5069184"/>
              <a:gd name="connsiteX24" fmla="*/ 1139025 w 5069196"/>
              <a:gd name="connsiteY24" fmla="*/ 2530944 h 5069184"/>
              <a:gd name="connsiteX25" fmla="*/ 0 w 5069196"/>
              <a:gd name="connsiteY25" fmla="*/ 1268747 h 5069184"/>
              <a:gd name="connsiteX26" fmla="*/ 1268747 w 5069196"/>
              <a:gd name="connsiteY26" fmla="*/ 0 h 50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69196" h="5069184">
                <a:moveTo>
                  <a:pt x="2531702" y="1383467"/>
                </a:moveTo>
                <a:lnTo>
                  <a:pt x="2530945" y="1398469"/>
                </a:lnTo>
                <a:cubicBezTo>
                  <a:pt x="2470304" y="1995591"/>
                  <a:pt x="1995592" y="2470302"/>
                  <a:pt x="1398469" y="2530943"/>
                </a:cubicBezTo>
                <a:lnTo>
                  <a:pt x="1274255" y="2537216"/>
                </a:lnTo>
                <a:lnTo>
                  <a:pt x="2532229" y="3795191"/>
                </a:lnTo>
                <a:lnTo>
                  <a:pt x="2557477" y="3544740"/>
                </a:lnTo>
                <a:cubicBezTo>
                  <a:pt x="2660995" y="3038862"/>
                  <a:pt x="3065585" y="2642654"/>
                  <a:pt x="3575858" y="2551506"/>
                </a:cubicBezTo>
                <a:lnTo>
                  <a:pt x="3680911" y="2537494"/>
                </a:lnTo>
                <a:lnTo>
                  <a:pt x="2531702" y="2537494"/>
                </a:lnTo>
                <a:close/>
                <a:moveTo>
                  <a:pt x="1268747" y="0"/>
                </a:moveTo>
                <a:cubicBezTo>
                  <a:pt x="1925663" y="0"/>
                  <a:pt x="2465971" y="499251"/>
                  <a:pt x="2530945" y="1139025"/>
                </a:cubicBezTo>
                <a:lnTo>
                  <a:pt x="2531703" y="1154027"/>
                </a:lnTo>
                <a:lnTo>
                  <a:pt x="2531702" y="0"/>
                </a:lnTo>
                <a:lnTo>
                  <a:pt x="5069196" y="0"/>
                </a:lnTo>
                <a:lnTo>
                  <a:pt x="5069196" y="2537494"/>
                </a:lnTo>
                <a:lnTo>
                  <a:pt x="3915387" y="2537494"/>
                </a:lnTo>
                <a:lnTo>
                  <a:pt x="3930169" y="2538240"/>
                </a:lnTo>
                <a:cubicBezTo>
                  <a:pt x="4569943" y="2603213"/>
                  <a:pt x="5069195" y="3143521"/>
                  <a:pt x="5069195" y="3800437"/>
                </a:cubicBezTo>
                <a:cubicBezTo>
                  <a:pt x="5069195" y="4501147"/>
                  <a:pt x="4501158" y="5069184"/>
                  <a:pt x="3800447" y="5069184"/>
                </a:cubicBezTo>
                <a:cubicBezTo>
                  <a:pt x="3187327" y="5069184"/>
                  <a:pt x="2675783" y="4634281"/>
                  <a:pt x="2557477" y="4056134"/>
                </a:cubicBezTo>
                <a:lnTo>
                  <a:pt x="2532229" y="3805693"/>
                </a:lnTo>
                <a:lnTo>
                  <a:pt x="1268742" y="5069182"/>
                </a:lnTo>
                <a:lnTo>
                  <a:pt x="2" y="3800443"/>
                </a:lnTo>
                <a:lnTo>
                  <a:pt x="1263229" y="2537215"/>
                </a:lnTo>
                <a:lnTo>
                  <a:pt x="1139025" y="2530944"/>
                </a:lnTo>
                <a:cubicBezTo>
                  <a:pt x="499253" y="2465971"/>
                  <a:pt x="1" y="1925663"/>
                  <a:pt x="0" y="1268747"/>
                </a:cubicBezTo>
                <a:cubicBezTo>
                  <a:pt x="0" y="568037"/>
                  <a:pt x="568037" y="0"/>
                  <a:pt x="1268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6A45BE-4463-DE4E-0DC7-A786AB280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7755E25-7DA8-EBE4-168A-C85FE626B65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7E4D7A82-28F1-196B-4C97-DAB9467D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551CC8C5-C7A1-C525-2823-33DAB4F01F0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9410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ighlight quote with(out) image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4">
            <a:extLst>
              <a:ext uri="{FF2B5EF4-FFF2-40B4-BE49-F238E27FC236}">
                <a16:creationId xmlns:a16="http://schemas.microsoft.com/office/drawing/2014/main" id="{9568D642-E0AF-1256-7D80-D64CC573F4D1}"/>
              </a:ext>
            </a:extLst>
          </p:cNvPr>
          <p:cNvSpPr>
            <a:spLocks noChangeAspect="1"/>
          </p:cNvSpPr>
          <p:nvPr/>
        </p:nvSpPr>
        <p:spPr>
          <a:xfrm>
            <a:off x="791988" y="647999"/>
            <a:ext cx="1719415" cy="3420000"/>
          </a:xfrm>
          <a:custGeom>
            <a:avLst/>
            <a:gdLst>
              <a:gd name="connsiteX0" fmla="*/ 1302942 w 1302941"/>
              <a:gd name="connsiteY0" fmla="*/ 0 h 2591609"/>
              <a:gd name="connsiteX1" fmla="*/ 1302942 w 1302941"/>
              <a:gd name="connsiteY1" fmla="*/ 1288668 h 2591609"/>
              <a:gd name="connsiteX2" fmla="*/ 1302815 w 1302941"/>
              <a:gd name="connsiteY2" fmla="*/ 1302983 h 2591609"/>
              <a:gd name="connsiteX3" fmla="*/ 0 w 1302941"/>
              <a:gd name="connsiteY3" fmla="*/ 2591610 h 2591609"/>
              <a:gd name="connsiteX4" fmla="*/ 0 w 1302941"/>
              <a:gd name="connsiteY4" fmla="*/ 0 h 2591609"/>
              <a:gd name="connsiteX5" fmla="*/ 1302942 w 1302941"/>
              <a:gd name="connsiteY5" fmla="*/ 0 h 259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941" h="2591609">
                <a:moveTo>
                  <a:pt x="1302942" y="0"/>
                </a:moveTo>
                <a:lnTo>
                  <a:pt x="1302942" y="1288668"/>
                </a:lnTo>
                <a:cubicBezTo>
                  <a:pt x="1302942" y="1293468"/>
                  <a:pt x="1302900" y="1298227"/>
                  <a:pt x="1302815" y="1302983"/>
                </a:cubicBezTo>
                <a:cubicBezTo>
                  <a:pt x="1295167" y="2015951"/>
                  <a:pt x="714751" y="2591610"/>
                  <a:pt x="0" y="2591610"/>
                </a:cubicBezTo>
                <a:lnTo>
                  <a:pt x="0" y="0"/>
                </a:lnTo>
                <a:lnTo>
                  <a:pt x="1302942" y="0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Vrije vorm: vorm 1">
            <a:extLst>
              <a:ext uri="{FF2B5EF4-FFF2-40B4-BE49-F238E27FC236}">
                <a16:creationId xmlns:a16="http://schemas.microsoft.com/office/drawing/2014/main" id="{99F02519-812C-D1A8-DED2-EE86DB24034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91988" y="648000"/>
            <a:ext cx="1719417" cy="3420001"/>
          </a:xfrm>
          <a:custGeom>
            <a:avLst/>
            <a:gdLst>
              <a:gd name="connsiteX0" fmla="*/ 0 w 1719417"/>
              <a:gd name="connsiteY0" fmla="*/ 0 h 3420001"/>
              <a:gd name="connsiteX1" fmla="*/ 1719417 w 1719417"/>
              <a:gd name="connsiteY1" fmla="*/ 0 h 3420001"/>
              <a:gd name="connsiteX2" fmla="*/ 1719417 w 1719417"/>
              <a:gd name="connsiteY2" fmla="*/ 1700583 h 3420001"/>
              <a:gd name="connsiteX3" fmla="*/ 1719249 w 1719417"/>
              <a:gd name="connsiteY3" fmla="*/ 1719473 h 3420001"/>
              <a:gd name="connsiteX4" fmla="*/ 0 w 1719417"/>
              <a:gd name="connsiteY4" fmla="*/ 3420001 h 34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417" h="3420001">
                <a:moveTo>
                  <a:pt x="0" y="0"/>
                </a:moveTo>
                <a:lnTo>
                  <a:pt x="1719417" y="0"/>
                </a:lnTo>
                <a:lnTo>
                  <a:pt x="1719417" y="1700583"/>
                </a:lnTo>
                <a:cubicBezTo>
                  <a:pt x="1719417" y="1706917"/>
                  <a:pt x="1719361" y="1713197"/>
                  <a:pt x="1719249" y="1719473"/>
                </a:cubicBezTo>
                <a:cubicBezTo>
                  <a:pt x="1709156" y="2660337"/>
                  <a:pt x="943215" y="3420001"/>
                  <a:pt x="0" y="34200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752C6DDF-7D23-2B36-06F0-BF7E049D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999" y="1629000"/>
            <a:ext cx="8532000" cy="360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1600">
                <a:solidFill>
                  <a:srgbClr val="2D4C9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BB519B53-9B81-64FE-7762-38714A792863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191999" y="5687368"/>
            <a:ext cx="8208000" cy="5226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0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</a:t>
            </a:r>
            <a:br>
              <a:rPr lang="en-US" dirty="0"/>
            </a:br>
            <a:r>
              <a:rPr lang="en-US" dirty="0"/>
              <a:t>and function</a:t>
            </a:r>
            <a:endParaRPr lang="nl-NL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BE592584-23BE-BE07-65B6-40EEFBF0940C}"/>
              </a:ext>
            </a:extLst>
          </p:cNvPr>
          <p:cNvSpPr>
            <a:spLocks noChangeAspect="1"/>
          </p:cNvSpPr>
          <p:nvPr/>
        </p:nvSpPr>
        <p:spPr>
          <a:xfrm rot="5400000">
            <a:off x="2759999" y="5840684"/>
            <a:ext cx="432000" cy="216000"/>
          </a:xfrm>
          <a:custGeom>
            <a:avLst/>
            <a:gdLst>
              <a:gd name="connsiteX0" fmla="*/ 0 w 2286025"/>
              <a:gd name="connsiteY0" fmla="*/ 1143013 h 1143012"/>
              <a:gd name="connsiteX1" fmla="*/ 2286026 w 2286025"/>
              <a:gd name="connsiteY1" fmla="*/ 1143013 h 1143012"/>
              <a:gd name="connsiteX2" fmla="*/ 1143013 w 2286025"/>
              <a:gd name="connsiteY2" fmla="*/ 0 h 1143012"/>
              <a:gd name="connsiteX3" fmla="*/ 0 w 2286025"/>
              <a:gd name="connsiteY3" fmla="*/ 1143013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2">
                <a:moveTo>
                  <a:pt x="0" y="1143013"/>
                </a:moveTo>
                <a:lnTo>
                  <a:pt x="2286026" y="1143013"/>
                </a:lnTo>
                <a:lnTo>
                  <a:pt x="1143013" y="0"/>
                </a:lnTo>
                <a:lnTo>
                  <a:pt x="0" y="1143013"/>
                </a:lnTo>
                <a:close/>
              </a:path>
            </a:pathLst>
          </a:custGeom>
          <a:solidFill>
            <a:srgbClr val="507AC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srgbClr val="507A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74769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/shapes with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6AE6DAC3-7D13-5877-FC87-5046D58CECDF}"/>
              </a:ext>
            </a:extLst>
          </p:cNvPr>
          <p:cNvSpPr/>
          <p:nvPr/>
        </p:nvSpPr>
        <p:spPr>
          <a:xfrm>
            <a:off x="7048500" y="0"/>
            <a:ext cx="3429000" cy="3429000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3" y="2286026"/>
                </a:cubicBezTo>
                <a:cubicBezTo>
                  <a:pt x="511744" y="2286026"/>
                  <a:pt x="0" y="1774282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CA06132A-FAF1-6E85-EB1C-74FA8FD08A5D}"/>
              </a:ext>
            </a:extLst>
          </p:cNvPr>
          <p:cNvSpPr/>
          <p:nvPr/>
        </p:nvSpPr>
        <p:spPr>
          <a:xfrm rot="10800000">
            <a:off x="7048500" y="3429000"/>
            <a:ext cx="3429000" cy="3429000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CF0267B9-CCD0-6867-0B0C-C0F2EEE330EA}"/>
              </a:ext>
            </a:extLst>
          </p:cNvPr>
          <p:cNvSpPr/>
          <p:nvPr/>
        </p:nvSpPr>
        <p:spPr>
          <a:xfrm rot="16200000">
            <a:off x="9620249" y="857255"/>
            <a:ext cx="3429000" cy="1714500"/>
          </a:xfrm>
          <a:custGeom>
            <a:avLst/>
            <a:gdLst>
              <a:gd name="connsiteX0" fmla="*/ 0 w 2286025"/>
              <a:gd name="connsiteY0" fmla="*/ 2 h 1143013"/>
              <a:gd name="connsiteX1" fmla="*/ 2286026 w 2286025"/>
              <a:gd name="connsiteY1" fmla="*/ 0 h 1143013"/>
              <a:gd name="connsiteX2" fmla="*/ 1143013 w 2286025"/>
              <a:gd name="connsiteY2" fmla="*/ 1143014 h 1143013"/>
              <a:gd name="connsiteX3" fmla="*/ 0 w 2286025"/>
              <a:gd name="connsiteY3" fmla="*/ 2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0" y="2"/>
                </a:moveTo>
                <a:lnTo>
                  <a:pt x="2286026" y="0"/>
                </a:lnTo>
                <a:cubicBezTo>
                  <a:pt x="2286026" y="631229"/>
                  <a:pt x="1774242" y="1143014"/>
                  <a:pt x="1143013" y="1143014"/>
                </a:cubicBezTo>
                <a:cubicBezTo>
                  <a:pt x="511784" y="1143014"/>
                  <a:pt x="0" y="631231"/>
                  <a:pt x="0" y="2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E9B228B-07DF-83BE-DAB9-801A335B56B7}"/>
              </a:ext>
            </a:extLst>
          </p:cNvPr>
          <p:cNvSpPr/>
          <p:nvPr/>
        </p:nvSpPr>
        <p:spPr>
          <a:xfrm rot="5400000">
            <a:off x="2767212" y="-852280"/>
            <a:ext cx="3429006" cy="5133567"/>
          </a:xfrm>
          <a:custGeom>
            <a:avLst/>
            <a:gdLst>
              <a:gd name="connsiteX0" fmla="*/ 0 w 2286029"/>
              <a:gd name="connsiteY0" fmla="*/ 2279403 h 3422415"/>
              <a:gd name="connsiteX1" fmla="*/ 3 w 2286029"/>
              <a:gd name="connsiteY1" fmla="*/ 2279403 h 3422415"/>
              <a:gd name="connsiteX2" fmla="*/ 3 w 2286029"/>
              <a:gd name="connsiteY2" fmla="*/ 0 h 3422415"/>
              <a:gd name="connsiteX3" fmla="*/ 2286029 w 2286029"/>
              <a:gd name="connsiteY3" fmla="*/ 0 h 3422415"/>
              <a:gd name="connsiteX4" fmla="*/ 2286029 w 2286029"/>
              <a:gd name="connsiteY4" fmla="*/ 2286026 h 3422415"/>
              <a:gd name="connsiteX5" fmla="*/ 2285692 w 2286029"/>
              <a:gd name="connsiteY5" fmla="*/ 2286026 h 3422415"/>
              <a:gd name="connsiteX6" fmla="*/ 2280125 w 2286029"/>
              <a:gd name="connsiteY6" fmla="*/ 2396261 h 3422415"/>
              <a:gd name="connsiteX7" fmla="*/ 1143013 w 2286029"/>
              <a:gd name="connsiteY7" fmla="*/ 3422415 h 3422415"/>
              <a:gd name="connsiteX8" fmla="*/ 5902 w 2286029"/>
              <a:gd name="connsiteY8" fmla="*/ 2396263 h 3422415"/>
              <a:gd name="connsiteX9" fmla="*/ 335 w 2286029"/>
              <a:gd name="connsiteY9" fmla="*/ 2286026 h 3422415"/>
              <a:gd name="connsiteX10" fmla="*/ 3 w 2286029"/>
              <a:gd name="connsiteY10" fmla="*/ 2286026 h 3422415"/>
              <a:gd name="connsiteX11" fmla="*/ 3 w 2286029"/>
              <a:gd name="connsiteY11" fmla="*/ 2279462 h 342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29" h="3422415">
                <a:moveTo>
                  <a:pt x="0" y="2279403"/>
                </a:moveTo>
                <a:lnTo>
                  <a:pt x="3" y="2279403"/>
                </a:lnTo>
                <a:lnTo>
                  <a:pt x="3" y="0"/>
                </a:lnTo>
                <a:lnTo>
                  <a:pt x="2286029" y="0"/>
                </a:lnTo>
                <a:lnTo>
                  <a:pt x="2286029" y="2286026"/>
                </a:lnTo>
                <a:lnTo>
                  <a:pt x="2285692" y="2286026"/>
                </a:lnTo>
                <a:lnTo>
                  <a:pt x="2280125" y="2396261"/>
                </a:lnTo>
                <a:cubicBezTo>
                  <a:pt x="2221587" y="2972604"/>
                  <a:pt x="1734790" y="3422415"/>
                  <a:pt x="1143013" y="3422415"/>
                </a:cubicBezTo>
                <a:cubicBezTo>
                  <a:pt x="551236" y="3422415"/>
                  <a:pt x="64440" y="2972606"/>
                  <a:pt x="5902" y="2396263"/>
                </a:cubicBezTo>
                <a:lnTo>
                  <a:pt x="335" y="2286026"/>
                </a:lnTo>
                <a:lnTo>
                  <a:pt x="3" y="2286026"/>
                </a:lnTo>
                <a:lnTo>
                  <a:pt x="3" y="2279462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A211D5EF-9E81-EE58-5B11-3DCC4F372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77498" y="4725"/>
            <a:ext cx="1704976" cy="3429001"/>
          </a:xfrm>
          <a:custGeom>
            <a:avLst/>
            <a:gdLst>
              <a:gd name="connsiteX0" fmla="*/ 0 w 1704976"/>
              <a:gd name="connsiteY0" fmla="*/ 0 h 3429001"/>
              <a:gd name="connsiteX1" fmla="*/ 1679666 w 1704976"/>
              <a:gd name="connsiteY1" fmla="*/ 1368986 h 3429001"/>
              <a:gd name="connsiteX2" fmla="*/ 1704976 w 1704976"/>
              <a:gd name="connsiteY2" fmla="*/ 1534806 h 3429001"/>
              <a:gd name="connsiteX3" fmla="*/ 1704976 w 1704976"/>
              <a:gd name="connsiteY3" fmla="*/ 1894195 h 3429001"/>
              <a:gd name="connsiteX4" fmla="*/ 1679666 w 1704976"/>
              <a:gd name="connsiteY4" fmla="*/ 2060015 h 3429001"/>
              <a:gd name="connsiteX5" fmla="*/ 3 w 1704976"/>
              <a:gd name="connsiteY5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4976" h="3429001">
                <a:moveTo>
                  <a:pt x="0" y="0"/>
                </a:moveTo>
                <a:cubicBezTo>
                  <a:pt x="828479" y="0"/>
                  <a:pt x="1519785" y="587745"/>
                  <a:pt x="1679666" y="1368986"/>
                </a:cubicBezTo>
                <a:lnTo>
                  <a:pt x="1704976" y="1534806"/>
                </a:lnTo>
                <a:lnTo>
                  <a:pt x="1704976" y="1894195"/>
                </a:lnTo>
                <a:lnTo>
                  <a:pt x="1679666" y="2060015"/>
                </a:lnTo>
                <a:cubicBezTo>
                  <a:pt x="1519785" y="2841256"/>
                  <a:pt x="828482" y="3429001"/>
                  <a:pt x="3" y="34290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6C4C7F-AF8F-2BA9-3C21-C8A93BBD1F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58024" y="4731"/>
            <a:ext cx="3429002" cy="3429002"/>
          </a:xfrm>
          <a:custGeom>
            <a:avLst/>
            <a:gdLst>
              <a:gd name="connsiteX0" fmla="*/ 1714501 w 3429002"/>
              <a:gd name="connsiteY0" fmla="*/ 0 h 3429002"/>
              <a:gd name="connsiteX1" fmla="*/ 3429002 w 3429002"/>
              <a:gd name="connsiteY1" fmla="*/ 1714501 h 3429002"/>
              <a:gd name="connsiteX2" fmla="*/ 1714501 w 3429002"/>
              <a:gd name="connsiteY2" fmla="*/ 3429002 h 3429002"/>
              <a:gd name="connsiteX3" fmla="*/ 0 w 3429002"/>
              <a:gd name="connsiteY3" fmla="*/ 1714501 h 3429002"/>
              <a:gd name="connsiteX4" fmla="*/ 1714501 w 3429002"/>
              <a:gd name="connsiteY4" fmla="*/ 0 h 342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2" h="3429002">
                <a:moveTo>
                  <a:pt x="1714501" y="0"/>
                </a:moveTo>
                <a:cubicBezTo>
                  <a:pt x="2661392" y="0"/>
                  <a:pt x="3429002" y="767608"/>
                  <a:pt x="3429002" y="1714501"/>
                </a:cubicBezTo>
                <a:cubicBezTo>
                  <a:pt x="3429002" y="2661394"/>
                  <a:pt x="2661394" y="3429002"/>
                  <a:pt x="1714501" y="3429002"/>
                </a:cubicBezTo>
                <a:cubicBezTo>
                  <a:pt x="767608" y="3429002"/>
                  <a:pt x="0" y="2661394"/>
                  <a:pt x="0" y="1714501"/>
                </a:cubicBezTo>
                <a:cubicBezTo>
                  <a:pt x="0" y="767608"/>
                  <a:pt x="767608" y="0"/>
                  <a:pt x="1714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0F2DE8FB-2BF0-F165-BCDC-10AA98EC3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3302" y="3433732"/>
            <a:ext cx="3429001" cy="3429001"/>
          </a:xfrm>
          <a:custGeom>
            <a:avLst/>
            <a:gdLst>
              <a:gd name="connsiteX0" fmla="*/ 0 w 3429001"/>
              <a:gd name="connsiteY0" fmla="*/ 0 h 3429001"/>
              <a:gd name="connsiteX1" fmla="*/ 3429001 w 3429001"/>
              <a:gd name="connsiteY1" fmla="*/ 0 h 3429001"/>
              <a:gd name="connsiteX2" fmla="*/ 3429001 w 3429001"/>
              <a:gd name="connsiteY2" fmla="*/ 3429001 h 3429001"/>
              <a:gd name="connsiteX3" fmla="*/ 0 w 342900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1" h="3429001">
                <a:moveTo>
                  <a:pt x="0" y="0"/>
                </a:moveTo>
                <a:lnTo>
                  <a:pt x="3429001" y="0"/>
                </a:lnTo>
                <a:lnTo>
                  <a:pt x="342900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385F6794-4F53-AEBC-72B4-6DB1EF2B99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05407" y="-6"/>
            <a:ext cx="5133567" cy="3429006"/>
          </a:xfrm>
          <a:custGeom>
            <a:avLst/>
            <a:gdLst>
              <a:gd name="connsiteX0" fmla="*/ 1714499 w 5133567"/>
              <a:gd name="connsiteY0" fmla="*/ 0 h 3429006"/>
              <a:gd name="connsiteX1" fmla="*/ 1714499 w 5133567"/>
              <a:gd name="connsiteY1" fmla="*/ 4 h 3429006"/>
              <a:gd name="connsiteX2" fmla="*/ 5133567 w 5133567"/>
              <a:gd name="connsiteY2" fmla="*/ 4 h 3429006"/>
              <a:gd name="connsiteX3" fmla="*/ 5133567 w 5133567"/>
              <a:gd name="connsiteY3" fmla="*/ 3429006 h 3429006"/>
              <a:gd name="connsiteX4" fmla="*/ 1704565 w 5133567"/>
              <a:gd name="connsiteY4" fmla="*/ 3429006 h 3429006"/>
              <a:gd name="connsiteX5" fmla="*/ 1704565 w 5133567"/>
              <a:gd name="connsiteY5" fmla="*/ 3428500 h 3429006"/>
              <a:gd name="connsiteX6" fmla="*/ 1539214 w 5133567"/>
              <a:gd name="connsiteY6" fmla="*/ 3420150 h 3429006"/>
              <a:gd name="connsiteX7" fmla="*/ 0 w 5133567"/>
              <a:gd name="connsiteY7" fmla="*/ 1714500 h 3429006"/>
              <a:gd name="connsiteX8" fmla="*/ 1539211 w 5133567"/>
              <a:gd name="connsiteY8" fmla="*/ 8853 h 3429006"/>
              <a:gd name="connsiteX9" fmla="*/ 1704565 w 5133567"/>
              <a:gd name="connsiteY9" fmla="*/ 502 h 3429006"/>
              <a:gd name="connsiteX10" fmla="*/ 1704565 w 5133567"/>
              <a:gd name="connsiteY10" fmla="*/ 4 h 3429006"/>
              <a:gd name="connsiteX11" fmla="*/ 1714411 w 5133567"/>
              <a:gd name="connsiteY11" fmla="*/ 4 h 342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33567" h="3429006">
                <a:moveTo>
                  <a:pt x="1714499" y="0"/>
                </a:moveTo>
                <a:lnTo>
                  <a:pt x="1714499" y="4"/>
                </a:lnTo>
                <a:lnTo>
                  <a:pt x="5133567" y="4"/>
                </a:lnTo>
                <a:lnTo>
                  <a:pt x="5133567" y="3429006"/>
                </a:lnTo>
                <a:lnTo>
                  <a:pt x="1704565" y="3429006"/>
                </a:lnTo>
                <a:lnTo>
                  <a:pt x="1704565" y="3428500"/>
                </a:lnTo>
                <a:lnTo>
                  <a:pt x="1539214" y="3420150"/>
                </a:lnTo>
                <a:cubicBezTo>
                  <a:pt x="674709" y="3332344"/>
                  <a:pt x="0" y="2602156"/>
                  <a:pt x="0" y="1714500"/>
                </a:cubicBezTo>
                <a:cubicBezTo>
                  <a:pt x="0" y="826845"/>
                  <a:pt x="674706" y="96659"/>
                  <a:pt x="1539211" y="8853"/>
                </a:cubicBezTo>
                <a:lnTo>
                  <a:pt x="1704565" y="502"/>
                </a:lnTo>
                <a:lnTo>
                  <a:pt x="1704565" y="4"/>
                </a:lnTo>
                <a:lnTo>
                  <a:pt x="1714411" y="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3D25DD5D-6F24-0B57-A0F6-B5CEB7A2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999" y="4914000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7508C7E0-E1E1-A013-BACB-8CCBA362026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4425256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6049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13156614-4367-8B7F-E075-63D8F02804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1"/>
            <a:ext cx="6858000" cy="6857993"/>
          </a:xfrm>
          <a:custGeom>
            <a:avLst/>
            <a:gdLst>
              <a:gd name="connsiteX0" fmla="*/ 3429108 w 6858000"/>
              <a:gd name="connsiteY0" fmla="*/ 1783951 h 6857993"/>
              <a:gd name="connsiteX1" fmla="*/ 3424523 w 6858000"/>
              <a:gd name="connsiteY1" fmla="*/ 1880797 h 6857993"/>
              <a:gd name="connsiteX2" fmla="*/ 1891629 w 6858000"/>
              <a:gd name="connsiteY2" fmla="*/ 3423454 h 6857993"/>
              <a:gd name="connsiteX3" fmla="*/ 1784003 w 6858000"/>
              <a:gd name="connsiteY3" fmla="*/ 3428888 h 6857993"/>
              <a:gd name="connsiteX4" fmla="*/ 1880789 w 6858000"/>
              <a:gd name="connsiteY4" fmla="*/ 3433471 h 6857993"/>
              <a:gd name="connsiteX5" fmla="*/ 3423455 w 6858000"/>
              <a:gd name="connsiteY5" fmla="*/ 4966373 h 6857993"/>
              <a:gd name="connsiteX6" fmla="*/ 3428998 w 6858000"/>
              <a:gd name="connsiteY6" fmla="*/ 5076136 h 6857993"/>
              <a:gd name="connsiteX7" fmla="*/ 3434541 w 6858000"/>
              <a:gd name="connsiteY7" fmla="*/ 4966368 h 6857993"/>
              <a:gd name="connsiteX8" fmla="*/ 4977198 w 6858000"/>
              <a:gd name="connsiteY8" fmla="*/ 3433473 h 6857993"/>
              <a:gd name="connsiteX9" fmla="*/ 5074020 w 6858000"/>
              <a:gd name="connsiteY9" fmla="*/ 3428889 h 6857993"/>
              <a:gd name="connsiteX10" fmla="*/ 4966376 w 6858000"/>
              <a:gd name="connsiteY10" fmla="*/ 3423454 h 6857993"/>
              <a:gd name="connsiteX11" fmla="*/ 3434546 w 6858000"/>
              <a:gd name="connsiteY11" fmla="*/ 1891624 h 6857993"/>
              <a:gd name="connsiteX12" fmla="*/ 1716142 w 6858000"/>
              <a:gd name="connsiteY12" fmla="*/ 0 h 6857993"/>
              <a:gd name="connsiteX13" fmla="*/ 1716184 w 6858000"/>
              <a:gd name="connsiteY13" fmla="*/ 0 h 6857993"/>
              <a:gd name="connsiteX14" fmla="*/ 1880802 w 6858000"/>
              <a:gd name="connsiteY14" fmla="*/ 7794 h 6857993"/>
              <a:gd name="connsiteX15" fmla="*/ 3423458 w 6858000"/>
              <a:gd name="connsiteY15" fmla="*/ 1540689 h 6857993"/>
              <a:gd name="connsiteX16" fmla="*/ 3429002 w 6858000"/>
              <a:gd name="connsiteY16" fmla="*/ 1650475 h 6857993"/>
              <a:gd name="connsiteX17" fmla="*/ 3434546 w 6858000"/>
              <a:gd name="connsiteY17" fmla="*/ 1540689 h 6857993"/>
              <a:gd name="connsiteX18" fmla="*/ 4977203 w 6858000"/>
              <a:gd name="connsiteY18" fmla="*/ 7794 h 6857993"/>
              <a:gd name="connsiteX19" fmla="*/ 5141821 w 6858000"/>
              <a:gd name="connsiteY19" fmla="*/ 0 h 6857993"/>
              <a:gd name="connsiteX20" fmla="*/ 5141863 w 6858000"/>
              <a:gd name="connsiteY20" fmla="*/ 0 h 6857993"/>
              <a:gd name="connsiteX21" fmla="*/ 5317310 w 6858000"/>
              <a:gd name="connsiteY21" fmla="*/ 8859 h 6857993"/>
              <a:gd name="connsiteX22" fmla="*/ 6858000 w 6858000"/>
              <a:gd name="connsiteY22" fmla="*/ 1716157 h 6857993"/>
              <a:gd name="connsiteX23" fmla="*/ 5317310 w 6858000"/>
              <a:gd name="connsiteY23" fmla="*/ 3423454 h 6857993"/>
              <a:gd name="connsiteX24" fmla="*/ 5207548 w 6858000"/>
              <a:gd name="connsiteY24" fmla="*/ 3428996 h 6857993"/>
              <a:gd name="connsiteX25" fmla="*/ 5317306 w 6858000"/>
              <a:gd name="connsiteY25" fmla="*/ 3434538 h 6857993"/>
              <a:gd name="connsiteX26" fmla="*/ 6857996 w 6858000"/>
              <a:gd name="connsiteY26" fmla="*/ 5141836 h 6857993"/>
              <a:gd name="connsiteX27" fmla="*/ 5141838 w 6858000"/>
              <a:gd name="connsiteY27" fmla="*/ 6857993 h 6857993"/>
              <a:gd name="connsiteX28" fmla="*/ 3425680 w 6858000"/>
              <a:gd name="connsiteY28" fmla="*/ 5141836 h 6857993"/>
              <a:gd name="connsiteX29" fmla="*/ 3425680 w 6858000"/>
              <a:gd name="connsiteY29" fmla="*/ 5141831 h 6857993"/>
              <a:gd name="connsiteX30" fmla="*/ 0 w 6858000"/>
              <a:gd name="connsiteY30" fmla="*/ 5141834 h 6857993"/>
              <a:gd name="connsiteX31" fmla="*/ 1540701 w 6858000"/>
              <a:gd name="connsiteY31" fmla="*/ 3434536 h 6857993"/>
              <a:gd name="connsiteX32" fmla="*/ 1650433 w 6858000"/>
              <a:gd name="connsiteY32" fmla="*/ 3428995 h 6857993"/>
              <a:gd name="connsiteX33" fmla="*/ 1540695 w 6858000"/>
              <a:gd name="connsiteY33" fmla="*/ 3423454 h 6857993"/>
              <a:gd name="connsiteX34" fmla="*/ 4 w 6858000"/>
              <a:gd name="connsiteY34" fmla="*/ 1716157 h 6857993"/>
              <a:gd name="connsiteX35" fmla="*/ 1540695 w 6858000"/>
              <a:gd name="connsiteY35" fmla="*/ 8859 h 685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858000" h="6857993">
                <a:moveTo>
                  <a:pt x="3429108" y="1783951"/>
                </a:moveTo>
                <a:lnTo>
                  <a:pt x="3424523" y="1880797"/>
                </a:lnTo>
                <a:cubicBezTo>
                  <a:pt x="3347162" y="2693570"/>
                  <a:pt x="2702926" y="3341062"/>
                  <a:pt x="1891629" y="3423454"/>
                </a:cubicBezTo>
                <a:lnTo>
                  <a:pt x="1784003" y="3428888"/>
                </a:lnTo>
                <a:lnTo>
                  <a:pt x="1880789" y="3433471"/>
                </a:lnTo>
                <a:cubicBezTo>
                  <a:pt x="2693522" y="3510837"/>
                  <a:pt x="3341058" y="4155117"/>
                  <a:pt x="3423455" y="4966373"/>
                </a:cubicBezTo>
                <a:lnTo>
                  <a:pt x="3428998" y="5076136"/>
                </a:lnTo>
                <a:lnTo>
                  <a:pt x="3434541" y="4966368"/>
                </a:lnTo>
                <a:cubicBezTo>
                  <a:pt x="3516932" y="4155071"/>
                  <a:pt x="4164424" y="3510834"/>
                  <a:pt x="4977198" y="3433473"/>
                </a:cubicBezTo>
                <a:lnTo>
                  <a:pt x="5074020" y="3428889"/>
                </a:lnTo>
                <a:lnTo>
                  <a:pt x="4966376" y="3423454"/>
                </a:lnTo>
                <a:cubicBezTo>
                  <a:pt x="4158685" y="3341428"/>
                  <a:pt x="3516571" y="2699315"/>
                  <a:pt x="3434546" y="1891624"/>
                </a:cubicBezTo>
                <a:close/>
                <a:moveTo>
                  <a:pt x="1716142" y="0"/>
                </a:moveTo>
                <a:lnTo>
                  <a:pt x="1716184" y="0"/>
                </a:lnTo>
                <a:lnTo>
                  <a:pt x="1880802" y="7794"/>
                </a:lnTo>
                <a:cubicBezTo>
                  <a:pt x="2693575" y="85155"/>
                  <a:pt x="3341067" y="729392"/>
                  <a:pt x="3423458" y="1540689"/>
                </a:cubicBezTo>
                <a:lnTo>
                  <a:pt x="3429002" y="1650475"/>
                </a:lnTo>
                <a:lnTo>
                  <a:pt x="3434546" y="1540689"/>
                </a:lnTo>
                <a:cubicBezTo>
                  <a:pt x="3516937" y="729392"/>
                  <a:pt x="4164430" y="85155"/>
                  <a:pt x="4977203" y="7794"/>
                </a:cubicBezTo>
                <a:lnTo>
                  <a:pt x="5141821" y="0"/>
                </a:lnTo>
                <a:lnTo>
                  <a:pt x="5141863" y="0"/>
                </a:lnTo>
                <a:lnTo>
                  <a:pt x="5317310" y="8859"/>
                </a:lnTo>
                <a:cubicBezTo>
                  <a:pt x="6182692" y="96744"/>
                  <a:pt x="6858000" y="827587"/>
                  <a:pt x="6858000" y="1716157"/>
                </a:cubicBezTo>
                <a:cubicBezTo>
                  <a:pt x="6858000" y="2604726"/>
                  <a:pt x="6182693" y="3335569"/>
                  <a:pt x="5317310" y="3423454"/>
                </a:cubicBezTo>
                <a:lnTo>
                  <a:pt x="5207548" y="3428996"/>
                </a:lnTo>
                <a:lnTo>
                  <a:pt x="5317306" y="3434538"/>
                </a:lnTo>
                <a:cubicBezTo>
                  <a:pt x="6182687" y="3522422"/>
                  <a:pt x="6857996" y="4253266"/>
                  <a:pt x="6857996" y="5141836"/>
                </a:cubicBezTo>
                <a:cubicBezTo>
                  <a:pt x="6857996" y="6089644"/>
                  <a:pt x="6089646" y="6857993"/>
                  <a:pt x="5141838" y="6857993"/>
                </a:cubicBezTo>
                <a:cubicBezTo>
                  <a:pt x="4194030" y="6857993"/>
                  <a:pt x="3425680" y="6089644"/>
                  <a:pt x="3425680" y="5141836"/>
                </a:cubicBezTo>
                <a:lnTo>
                  <a:pt x="3425680" y="5141831"/>
                </a:lnTo>
                <a:lnTo>
                  <a:pt x="0" y="5141834"/>
                </a:lnTo>
                <a:cubicBezTo>
                  <a:pt x="0" y="4253321"/>
                  <a:pt x="675360" y="3522427"/>
                  <a:pt x="1540701" y="3434536"/>
                </a:cubicBezTo>
                <a:lnTo>
                  <a:pt x="1650433" y="3428995"/>
                </a:lnTo>
                <a:lnTo>
                  <a:pt x="1540695" y="3423454"/>
                </a:lnTo>
                <a:cubicBezTo>
                  <a:pt x="675311" y="3335569"/>
                  <a:pt x="4" y="2604726"/>
                  <a:pt x="4" y="1716157"/>
                </a:cubicBezTo>
                <a:cubicBezTo>
                  <a:pt x="4" y="827587"/>
                  <a:pt x="675311" y="96744"/>
                  <a:pt x="1540695" y="88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7508C7E0-E1E1-A013-BACB-8CCBA362026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4425256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8F73920-52E1-44A2-0B34-A09F90900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999" y="4914000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78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coll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3D9350E0-8696-DA32-A180-6328BF239AC3}"/>
              </a:ext>
            </a:extLst>
          </p:cNvPr>
          <p:cNvSpPr/>
          <p:nvPr/>
        </p:nvSpPr>
        <p:spPr>
          <a:xfrm>
            <a:off x="3426483" y="3428964"/>
            <a:ext cx="3429036" cy="3429036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3" y="2286026"/>
                </a:cubicBezTo>
                <a:cubicBezTo>
                  <a:pt x="511744" y="2286026"/>
                  <a:pt x="0" y="1774282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7" name="Vrije vorm: vorm 36">
            <a:extLst>
              <a:ext uri="{FF2B5EF4-FFF2-40B4-BE49-F238E27FC236}">
                <a16:creationId xmlns:a16="http://schemas.microsoft.com/office/drawing/2014/main" id="{52168AE4-7D38-1528-A083-C10A4C1CD604}"/>
              </a:ext>
            </a:extLst>
          </p:cNvPr>
          <p:cNvSpPr/>
          <p:nvPr/>
        </p:nvSpPr>
        <p:spPr>
          <a:xfrm rot="10800000">
            <a:off x="0" y="220"/>
            <a:ext cx="3429036" cy="3429036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F9F01986-A209-C5DD-EEC6-B234BE727B33}"/>
              </a:ext>
            </a:extLst>
          </p:cNvPr>
          <p:cNvSpPr/>
          <p:nvPr/>
        </p:nvSpPr>
        <p:spPr>
          <a:xfrm rot="5400000">
            <a:off x="5998252" y="4285872"/>
            <a:ext cx="3429037" cy="1714517"/>
          </a:xfrm>
          <a:custGeom>
            <a:avLst/>
            <a:gdLst>
              <a:gd name="connsiteX0" fmla="*/ 0 w 2286026"/>
              <a:gd name="connsiteY0" fmla="*/ 1143013 h 1143012"/>
              <a:gd name="connsiteX1" fmla="*/ 2286026 w 2286026"/>
              <a:gd name="connsiteY1" fmla="*/ 1143013 h 1143012"/>
              <a:gd name="connsiteX2" fmla="*/ 1143013 w 2286026"/>
              <a:gd name="connsiteY2" fmla="*/ 0 h 1143012"/>
              <a:gd name="connsiteX3" fmla="*/ 0 w 2286026"/>
              <a:gd name="connsiteY3" fmla="*/ 1143013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6" h="1143012">
                <a:moveTo>
                  <a:pt x="0" y="1143013"/>
                </a:moveTo>
                <a:lnTo>
                  <a:pt x="2286026" y="1143013"/>
                </a:lnTo>
                <a:lnTo>
                  <a:pt x="1143013" y="0"/>
                </a:lnTo>
                <a:lnTo>
                  <a:pt x="0" y="1143013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9" name="Vrije vorm: vorm 38">
            <a:extLst>
              <a:ext uri="{FF2B5EF4-FFF2-40B4-BE49-F238E27FC236}">
                <a16:creationId xmlns:a16="http://schemas.microsoft.com/office/drawing/2014/main" id="{EFDD5FEC-BF2E-84D8-04D4-81BD5074F91E}"/>
              </a:ext>
            </a:extLst>
          </p:cNvPr>
          <p:cNvSpPr/>
          <p:nvPr/>
        </p:nvSpPr>
        <p:spPr>
          <a:xfrm>
            <a:off x="3426477" y="-440"/>
            <a:ext cx="3429051" cy="3429052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55E0E4CE-B506-9217-9B9E-E2343788D48A}"/>
              </a:ext>
            </a:extLst>
          </p:cNvPr>
          <p:cNvSpPr/>
          <p:nvPr/>
        </p:nvSpPr>
        <p:spPr>
          <a:xfrm rot="10800000">
            <a:off x="6855512" y="-441"/>
            <a:ext cx="5336487" cy="3429698"/>
          </a:xfrm>
          <a:custGeom>
            <a:avLst/>
            <a:gdLst>
              <a:gd name="connsiteX0" fmla="*/ 3631909 w 5336487"/>
              <a:gd name="connsiteY0" fmla="*/ 3429698 h 3429698"/>
              <a:gd name="connsiteX1" fmla="*/ 0 w 5336487"/>
              <a:gd name="connsiteY1" fmla="*/ 3429698 h 3429698"/>
              <a:gd name="connsiteX2" fmla="*/ 0 w 5336487"/>
              <a:gd name="connsiteY2" fmla="*/ 661 h 3429698"/>
              <a:gd name="connsiteX3" fmla="*/ 3621967 w 5336487"/>
              <a:gd name="connsiteY3" fmla="*/ 661 h 3429698"/>
              <a:gd name="connsiteX4" fmla="*/ 3621967 w 5336487"/>
              <a:gd name="connsiteY4" fmla="*/ 0 h 3429698"/>
              <a:gd name="connsiteX5" fmla="*/ 5336487 w 5336487"/>
              <a:gd name="connsiteY5" fmla="*/ 1714519 h 3429698"/>
              <a:gd name="connsiteX6" fmla="*/ 3797259 w 5336487"/>
              <a:gd name="connsiteY6" fmla="*/ 3420185 h 3429698"/>
              <a:gd name="connsiteX7" fmla="*/ 3631909 w 5336487"/>
              <a:gd name="connsiteY7" fmla="*/ 3428535 h 342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6487" h="3429698">
                <a:moveTo>
                  <a:pt x="3631909" y="3429698"/>
                </a:moveTo>
                <a:lnTo>
                  <a:pt x="0" y="3429698"/>
                </a:lnTo>
                <a:lnTo>
                  <a:pt x="0" y="661"/>
                </a:lnTo>
                <a:lnTo>
                  <a:pt x="3621967" y="661"/>
                </a:lnTo>
                <a:lnTo>
                  <a:pt x="3621967" y="0"/>
                </a:lnTo>
                <a:cubicBezTo>
                  <a:pt x="4568810" y="0"/>
                  <a:pt x="5336487" y="767676"/>
                  <a:pt x="5336487" y="1714519"/>
                </a:cubicBezTo>
                <a:cubicBezTo>
                  <a:pt x="5336487" y="2602184"/>
                  <a:pt x="4661774" y="3332378"/>
                  <a:pt x="3797259" y="3420185"/>
                </a:cubicBezTo>
                <a:lnTo>
                  <a:pt x="3631909" y="342853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35" name="Vrije vorm: vorm 34">
            <a:extLst>
              <a:ext uri="{FF2B5EF4-FFF2-40B4-BE49-F238E27FC236}">
                <a16:creationId xmlns:a16="http://schemas.microsoft.com/office/drawing/2014/main" id="{93CB61FE-BA5E-9C16-E27A-507DA56512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5511" y="3428963"/>
            <a:ext cx="1714518" cy="3429037"/>
          </a:xfrm>
          <a:custGeom>
            <a:avLst/>
            <a:gdLst>
              <a:gd name="connsiteX0" fmla="*/ 0 w 1714518"/>
              <a:gd name="connsiteY0" fmla="*/ 0 h 3429037"/>
              <a:gd name="connsiteX1" fmla="*/ 1714518 w 1714518"/>
              <a:gd name="connsiteY1" fmla="*/ 1714519 h 3429037"/>
              <a:gd name="connsiteX2" fmla="*/ 0 w 1714518"/>
              <a:gd name="connsiteY2" fmla="*/ 3429037 h 34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18" h="3429037">
                <a:moveTo>
                  <a:pt x="0" y="0"/>
                </a:moveTo>
                <a:lnTo>
                  <a:pt x="1714518" y="1714519"/>
                </a:lnTo>
                <a:lnTo>
                  <a:pt x="0" y="3429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944F2E0D-CA5A-40AB-4146-4F789DB77E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6441" y="3428964"/>
            <a:ext cx="3429038" cy="3429036"/>
          </a:xfrm>
          <a:custGeom>
            <a:avLst/>
            <a:gdLst>
              <a:gd name="connsiteX0" fmla="*/ 1714519 w 3429038"/>
              <a:gd name="connsiteY0" fmla="*/ 0 h 3429036"/>
              <a:gd name="connsiteX1" fmla="*/ 3429038 w 3429038"/>
              <a:gd name="connsiteY1" fmla="*/ 1714519 h 3429036"/>
              <a:gd name="connsiteX2" fmla="*/ 1889819 w 3429038"/>
              <a:gd name="connsiteY2" fmla="*/ 3420186 h 3429036"/>
              <a:gd name="connsiteX3" fmla="*/ 1714550 w 3429038"/>
              <a:gd name="connsiteY3" fmla="*/ 3429036 h 3429036"/>
              <a:gd name="connsiteX4" fmla="*/ 1714489 w 3429038"/>
              <a:gd name="connsiteY4" fmla="*/ 3429036 h 3429036"/>
              <a:gd name="connsiteX5" fmla="*/ 1539219 w 3429038"/>
              <a:gd name="connsiteY5" fmla="*/ 3420186 h 3429036"/>
              <a:gd name="connsiteX6" fmla="*/ 0 w 3429038"/>
              <a:gd name="connsiteY6" fmla="*/ 1714519 h 3429036"/>
              <a:gd name="connsiteX7" fmla="*/ 1714519 w 3429038"/>
              <a:gd name="connsiteY7" fmla="*/ 0 h 342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38" h="3429036">
                <a:moveTo>
                  <a:pt x="1714519" y="0"/>
                </a:moveTo>
                <a:cubicBezTo>
                  <a:pt x="2661420" y="0"/>
                  <a:pt x="3429038" y="767616"/>
                  <a:pt x="3429038" y="1714519"/>
                </a:cubicBezTo>
                <a:cubicBezTo>
                  <a:pt x="3429038" y="2602241"/>
                  <a:pt x="2754376" y="3332385"/>
                  <a:pt x="1889819" y="3420186"/>
                </a:cubicBezTo>
                <a:lnTo>
                  <a:pt x="1714550" y="3429036"/>
                </a:lnTo>
                <a:lnTo>
                  <a:pt x="1714489" y="3429036"/>
                </a:lnTo>
                <a:lnTo>
                  <a:pt x="1539219" y="3420186"/>
                </a:lnTo>
                <a:cubicBezTo>
                  <a:pt x="674662" y="3332385"/>
                  <a:pt x="0" y="2602241"/>
                  <a:pt x="0" y="1714519"/>
                </a:cubicBezTo>
                <a:cubicBezTo>
                  <a:pt x="0" y="767616"/>
                  <a:pt x="767616" y="0"/>
                  <a:pt x="1714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FC900A57-7926-24B7-9215-D2CE877694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55513" y="0"/>
            <a:ext cx="5336487" cy="3429257"/>
          </a:xfrm>
          <a:custGeom>
            <a:avLst/>
            <a:gdLst>
              <a:gd name="connsiteX0" fmla="*/ 1704578 w 5336487"/>
              <a:gd name="connsiteY0" fmla="*/ 0 h 3429257"/>
              <a:gd name="connsiteX1" fmla="*/ 5336487 w 5336487"/>
              <a:gd name="connsiteY1" fmla="*/ 0 h 3429257"/>
              <a:gd name="connsiteX2" fmla="*/ 5336487 w 5336487"/>
              <a:gd name="connsiteY2" fmla="*/ 3428596 h 3429257"/>
              <a:gd name="connsiteX3" fmla="*/ 1714520 w 5336487"/>
              <a:gd name="connsiteY3" fmla="*/ 3428596 h 3429257"/>
              <a:gd name="connsiteX4" fmla="*/ 1714520 w 5336487"/>
              <a:gd name="connsiteY4" fmla="*/ 3429257 h 3429257"/>
              <a:gd name="connsiteX5" fmla="*/ 0 w 5336487"/>
              <a:gd name="connsiteY5" fmla="*/ 1714738 h 3429257"/>
              <a:gd name="connsiteX6" fmla="*/ 1539228 w 5336487"/>
              <a:gd name="connsiteY6" fmla="*/ 9072 h 3429257"/>
              <a:gd name="connsiteX7" fmla="*/ 1704578 w 5336487"/>
              <a:gd name="connsiteY7" fmla="*/ 722 h 34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6487" h="3429257">
                <a:moveTo>
                  <a:pt x="1704578" y="0"/>
                </a:moveTo>
                <a:lnTo>
                  <a:pt x="5336487" y="0"/>
                </a:lnTo>
                <a:lnTo>
                  <a:pt x="5336487" y="3428596"/>
                </a:lnTo>
                <a:lnTo>
                  <a:pt x="1714520" y="3428596"/>
                </a:lnTo>
                <a:lnTo>
                  <a:pt x="1714520" y="3429257"/>
                </a:lnTo>
                <a:cubicBezTo>
                  <a:pt x="767677" y="3429257"/>
                  <a:pt x="0" y="2661581"/>
                  <a:pt x="0" y="1714738"/>
                </a:cubicBezTo>
                <a:cubicBezTo>
                  <a:pt x="0" y="827073"/>
                  <a:pt x="674713" y="96879"/>
                  <a:pt x="1539228" y="9072"/>
                </a:cubicBezTo>
                <a:lnTo>
                  <a:pt x="1704578" y="7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A7F62A91-6B15-C9EE-382F-86A659D572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26450" y="0"/>
            <a:ext cx="3429053" cy="3428614"/>
          </a:xfrm>
          <a:custGeom>
            <a:avLst/>
            <a:gdLst>
              <a:gd name="connsiteX0" fmla="*/ 3428611 w 3429053"/>
              <a:gd name="connsiteY0" fmla="*/ 0 h 3428614"/>
              <a:gd name="connsiteX1" fmla="*/ 3429051 w 3429053"/>
              <a:gd name="connsiteY1" fmla="*/ 0 h 3428614"/>
              <a:gd name="connsiteX2" fmla="*/ 3429053 w 3429053"/>
              <a:gd name="connsiteY2" fmla="*/ 3428612 h 3428614"/>
              <a:gd name="connsiteX3" fmla="*/ 0 w 3429053"/>
              <a:gd name="connsiteY3" fmla="*/ 3428614 h 342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53" h="3428614">
                <a:moveTo>
                  <a:pt x="3428611" y="0"/>
                </a:moveTo>
                <a:lnTo>
                  <a:pt x="3429051" y="0"/>
                </a:lnTo>
                <a:lnTo>
                  <a:pt x="3429053" y="3428612"/>
                </a:lnTo>
                <a:lnTo>
                  <a:pt x="0" y="34286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58899A0D-0B1B-CA05-4E14-E7890944FE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36" cy="3429037"/>
          </a:xfrm>
          <a:custGeom>
            <a:avLst/>
            <a:gdLst>
              <a:gd name="connsiteX0" fmla="*/ 0 w 3429036"/>
              <a:gd name="connsiteY0" fmla="*/ 0 h 3429037"/>
              <a:gd name="connsiteX1" fmla="*/ 3429036 w 3429036"/>
              <a:gd name="connsiteY1" fmla="*/ 0 h 3429037"/>
              <a:gd name="connsiteX2" fmla="*/ 3429036 w 3429036"/>
              <a:gd name="connsiteY2" fmla="*/ 3429037 h 3429037"/>
              <a:gd name="connsiteX3" fmla="*/ 0 w 3429036"/>
              <a:gd name="connsiteY3" fmla="*/ 3429037 h 34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36" h="3429037">
                <a:moveTo>
                  <a:pt x="0" y="0"/>
                </a:moveTo>
                <a:lnTo>
                  <a:pt x="3429036" y="0"/>
                </a:lnTo>
                <a:lnTo>
                  <a:pt x="3429036" y="3429037"/>
                </a:lnTo>
                <a:lnTo>
                  <a:pt x="0" y="3429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97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10393017" y="0"/>
            <a:ext cx="179898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3A5B7-F7A1-2A81-B060-4471930D9C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2405" y="757378"/>
            <a:ext cx="1460500" cy="5789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5CCA02-3568-3A02-9680-855D34061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19537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96FC90C2-ACA2-ACD2-664D-241450A0F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801091"/>
            <a:ext cx="9242337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45970DDB-F780-F654-B656-A255BAD2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79"/>
            <a:ext cx="9242337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86472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9488557" y="0"/>
            <a:ext cx="270344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67E2520-EB25-E635-21F8-8F668D2E9C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67944" y="757378"/>
            <a:ext cx="2325273" cy="5789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D9F44B1-96BA-0F24-91E5-497E329B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1232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F22773E1-EE86-D3C8-8681-299234165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1" y="1801091"/>
            <a:ext cx="8364032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02CEE4D8-5BA1-708A-F47A-1B7E5DCA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1" y="757379"/>
            <a:ext cx="8364032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7523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8951843" y="0"/>
            <a:ext cx="324015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0A8831-D115-3A53-5004-562A479AA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1230" y="757378"/>
            <a:ext cx="2871925" cy="5789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D9A6534-87C9-875C-70B6-EE6BA26B1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2060" y="6596579"/>
            <a:ext cx="4088593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7A6F77A0-0872-05E8-6608-B7874EBEA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1" y="1801091"/>
            <a:ext cx="7834641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E58E1DB6-8073-7EF5-6D6A-7600FB12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1" y="757379"/>
            <a:ext cx="7834641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50689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E83433-073D-FAD0-8CBF-5DDC296A90B1}"/>
              </a:ext>
            </a:extLst>
          </p:cNvPr>
          <p:cNvSpPr/>
          <p:nvPr userDrawn="1"/>
        </p:nvSpPr>
        <p:spPr>
          <a:xfrm>
            <a:off x="8047383" y="0"/>
            <a:ext cx="414461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B02C5CF-7565-E7B3-8279-F453CE14D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26771" y="757378"/>
            <a:ext cx="3726690" cy="5789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D348FBD-2F76-BA4B-3558-FE1A05673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4044" y="6596579"/>
            <a:ext cx="4029929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F4E8261F-AC04-FE49-3991-56F4FE954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1" y="1801091"/>
            <a:ext cx="6872115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314A52BB-D8EE-E2FF-7130-A29D9920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1" y="757379"/>
            <a:ext cx="6872115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10211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F468A8-737A-DF6D-C79B-096FBA540272}"/>
              </a:ext>
            </a:extLst>
          </p:cNvPr>
          <p:cNvSpPr/>
          <p:nvPr userDrawn="1"/>
        </p:nvSpPr>
        <p:spPr>
          <a:xfrm>
            <a:off x="7527636" y="0"/>
            <a:ext cx="4664364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5B297B7-87E9-B5B5-95F1-7205E20B42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07023" y="757379"/>
            <a:ext cx="4207885" cy="58015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1B8C0EA-8405-6130-2362-1597F4DDA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95065" y="6596579"/>
            <a:ext cx="4055479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6488265E-8160-5992-6D73-2B73BAC1A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1" y="1801091"/>
            <a:ext cx="6458543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7E9EE4A0-972A-A7F6-4EE3-D10E9A0D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1" y="757379"/>
            <a:ext cx="645854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401971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D671F49-0887-DA69-3DA1-413951348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9321" y="6596579"/>
            <a:ext cx="4374503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9D5898-A1BE-FE2F-D91C-486F5259D282}"/>
              </a:ext>
            </a:extLst>
          </p:cNvPr>
          <p:cNvSpPr/>
          <p:nvPr userDrawn="1"/>
        </p:nvSpPr>
        <p:spPr>
          <a:xfrm>
            <a:off x="6407408" y="0"/>
            <a:ext cx="5784592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86F87-7F7F-BF3F-D31C-CA51F48BA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92217" y="757379"/>
            <a:ext cx="5270918" cy="58015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080F6F6E-E143-0931-E684-7672A62E6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1" y="1801091"/>
            <a:ext cx="5281823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E9F72359-46EA-4AB3-5334-6B88D853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1" y="757379"/>
            <a:ext cx="5281823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8331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2CFF806-F8B3-D15B-28AA-4E802B03AA4A}"/>
              </a:ext>
            </a:extLst>
          </p:cNvPr>
          <p:cNvSpPr>
            <a:spLocks noChangeAspect="1"/>
          </p:cNvSpPr>
          <p:nvPr/>
        </p:nvSpPr>
        <p:spPr>
          <a:xfrm rot="10800000">
            <a:off x="6360002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61F6E6B7-245A-9CA5-4BBE-F4D7E30E1BAA}"/>
              </a:ext>
            </a:extLst>
          </p:cNvPr>
          <p:cNvSpPr/>
          <p:nvPr/>
        </p:nvSpPr>
        <p:spPr>
          <a:xfrm>
            <a:off x="8879989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1822B71-9E93-66D0-8971-291CB800F398}"/>
              </a:ext>
            </a:extLst>
          </p:cNvPr>
          <p:cNvSpPr/>
          <p:nvPr/>
        </p:nvSpPr>
        <p:spPr>
          <a:xfrm>
            <a:off x="8879977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6304FB0C-1A71-9573-A10B-25CE18784514}"/>
              </a:ext>
            </a:extLst>
          </p:cNvPr>
          <p:cNvSpPr>
            <a:spLocks noChangeAspect="1"/>
          </p:cNvSpPr>
          <p:nvPr/>
        </p:nvSpPr>
        <p:spPr>
          <a:xfrm rot="16200000">
            <a:off x="6989963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8C330E6-21C7-BA00-321B-D4E1AADD5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C4196E2B-5CDC-3D30-47CD-D430A40142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F29797D4-C6CC-30E9-81E9-573FC30A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04B2CB0E-BD8C-F2B3-BA9C-DD21C2BF85E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913472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179898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3A5B7-F7A1-2A81-B060-4471930D9C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757378"/>
            <a:ext cx="1460500" cy="5789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265A45-647C-3886-BF94-32A55722A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5138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CDA8A352-CDFA-8CF9-C554-7EFAFA56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028" y="1801091"/>
            <a:ext cx="9226910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5319A237-3E05-DB35-9CDA-0EA12A4F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028" y="757379"/>
            <a:ext cx="9226910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160677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270344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67E2520-EB25-E635-21F8-8F668D2E9C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757379"/>
            <a:ext cx="2325273" cy="5789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9182200-04F5-D139-43B1-870EB7BD1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5138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B1C0DAAA-748F-39BD-BC59-4E9CB5163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9762" y="1801091"/>
            <a:ext cx="8400176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A2ED5315-825C-6772-C3B6-A75E428F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762" y="757379"/>
            <a:ext cx="8400176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516040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324015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0A8831-D115-3A53-5004-562A479AA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757378"/>
            <a:ext cx="2871925" cy="5789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F960804-4A6D-D143-5D25-C558E1C5B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5138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CD9E1A24-DB3C-F6EC-A97E-85C999D78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816" y="1801091"/>
            <a:ext cx="7844122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E88563FD-7477-61E2-3EDF-F291B982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816" y="757379"/>
            <a:ext cx="7844122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802027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414461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CA03C8C-655D-7451-C879-3DDEE48C56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757379"/>
            <a:ext cx="3726690" cy="57587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D22A261-537D-62EE-35EE-1AB8F101F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5138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EA9E01B0-3826-14AA-D910-0F2FE0F2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0" y="1801091"/>
            <a:ext cx="6905008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D53AD50B-09B7-F639-0566-9317E2F20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930" y="757379"/>
            <a:ext cx="690500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537602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49EB1D-971E-E4E2-3CB7-024C78164081}"/>
              </a:ext>
            </a:extLst>
          </p:cNvPr>
          <p:cNvSpPr/>
          <p:nvPr userDrawn="1"/>
        </p:nvSpPr>
        <p:spPr>
          <a:xfrm>
            <a:off x="0" y="0"/>
            <a:ext cx="4664364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55A908-64FF-F9CF-24B3-3A95B5B40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387" y="757379"/>
            <a:ext cx="4207885" cy="58015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480D1DE-C024-AA5F-EA1A-49AEE8BA5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5138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5D18E434-AAC6-8234-A7AA-79F638485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30" y="1801091"/>
            <a:ext cx="6447808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7BE582C2-A152-0361-BD1A-A59AEEDC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130" y="757379"/>
            <a:ext cx="644780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626175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7C9DBB-B16D-33E3-8D54-51CC5DA0DCBE}"/>
              </a:ext>
            </a:extLst>
          </p:cNvPr>
          <p:cNvSpPr/>
          <p:nvPr userDrawn="1"/>
        </p:nvSpPr>
        <p:spPr>
          <a:xfrm>
            <a:off x="-19896" y="0"/>
            <a:ext cx="5784592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B59FCA4-BDEC-A9A7-385B-4259D20730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4913" y="757379"/>
            <a:ext cx="5270918" cy="58015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C051C24-ED41-E969-23B4-DB87FAB58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5138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A464F73-8228-CE17-F991-8ECD73CBE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01091"/>
            <a:ext cx="5343938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B62EF579-30C1-3F2A-174E-6E7B1E98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57379"/>
            <a:ext cx="5343938" cy="368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530070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7F5925E-98AA-0FE4-C000-F64D8B4F70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162" y="647700"/>
            <a:ext cx="10647776" cy="57729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59008D4-5F91-DF54-91D9-F9C33BC6C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5138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41387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wid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294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B826D-2851-4ED8-5787-389318C3E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5558589"/>
            <a:ext cx="5616000" cy="5310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131B6-8527-E94A-9535-3CA6BE60E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64A7-643B-EC47-9956-B96146C87D8A}" type="datetime3">
              <a:rPr lang="en-US" smtClean="0"/>
              <a:t>6 May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3B65-56F9-3C81-53CE-C06BFEF5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0029-D788-FC21-4BE8-53D5B50B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DBF50-79D6-BBB6-8EA5-EBEC06B9D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00927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ijdelijke aanduiding voor tekst 26">
            <a:extLst>
              <a:ext uri="{FF2B5EF4-FFF2-40B4-BE49-F238E27FC236}">
                <a16:creationId xmlns:a16="http://schemas.microsoft.com/office/drawing/2014/main" id="{4B697287-058B-C122-ADD1-324BA5D628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8655" y="288000"/>
            <a:ext cx="3433345" cy="43758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descriptor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647031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2F92-7B2C-3298-996A-E15BB2C0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90D3667-A3D9-AD08-1AB2-30B39FE7C1A7}"/>
              </a:ext>
            </a:extLst>
          </p:cNvPr>
          <p:cNvSpPr txBox="1">
            <a:spLocks/>
          </p:cNvSpPr>
          <p:nvPr userDrawn="1"/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/>
              <a:t>Source</a:t>
            </a:r>
            <a:endParaRPr lang="en-BE" dirty="0"/>
          </a:p>
        </p:txBody>
      </p:sp>
      <p:sp>
        <p:nvSpPr>
          <p:cNvPr id="2" name="Tijdelijke aanduiding voor inhoud 15">
            <a:extLst>
              <a:ext uri="{FF2B5EF4-FFF2-40B4-BE49-F238E27FC236}">
                <a16:creationId xmlns:a16="http://schemas.microsoft.com/office/drawing/2014/main" id="{B46E43A1-ADB9-95E5-04AC-11A389F0133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311812"/>
          </a:xfrm>
        </p:spPr>
        <p:txBody>
          <a:bodyPr/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FA6AB9BD-042E-E2F1-A701-78009F09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795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DABA6E2-685F-E6F3-F709-98EA777E5AD2}"/>
              </a:ext>
            </a:extLst>
          </p:cNvPr>
          <p:cNvSpPr>
            <a:spLocks noChangeAspect="1"/>
          </p:cNvSpPr>
          <p:nvPr/>
        </p:nvSpPr>
        <p:spPr>
          <a:xfrm rot="10800000">
            <a:off x="6360002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4E0EE34-F0EB-A78A-7732-A6498A98A521}"/>
              </a:ext>
            </a:extLst>
          </p:cNvPr>
          <p:cNvSpPr/>
          <p:nvPr/>
        </p:nvSpPr>
        <p:spPr>
          <a:xfrm>
            <a:off x="8879989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B5215D8D-8999-4F4C-B87B-B969396575A3}"/>
              </a:ext>
            </a:extLst>
          </p:cNvPr>
          <p:cNvSpPr/>
          <p:nvPr/>
        </p:nvSpPr>
        <p:spPr>
          <a:xfrm>
            <a:off x="8879977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E5A0618B-04D3-6E5A-B9A9-0F3B2B739994}"/>
              </a:ext>
            </a:extLst>
          </p:cNvPr>
          <p:cNvSpPr>
            <a:spLocks noChangeAspect="1"/>
          </p:cNvSpPr>
          <p:nvPr/>
        </p:nvSpPr>
        <p:spPr>
          <a:xfrm rot="16200000">
            <a:off x="6989963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BBC29BB-6510-527C-2816-2652A98FA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9950" y="3434380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2FD023ED-19A9-752E-B06F-C0051E916E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37" y="91438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BD06A1A4-7662-2810-DAF5-DD1A9A281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62" y="3434369"/>
            <a:ext cx="2520000" cy="2520001"/>
          </a:xfrm>
          <a:custGeom>
            <a:avLst/>
            <a:gdLst>
              <a:gd name="connsiteX0" fmla="*/ 2520000 w 2520000"/>
              <a:gd name="connsiteY0" fmla="*/ 0 h 2520001"/>
              <a:gd name="connsiteX1" fmla="*/ 1 w 2520000"/>
              <a:gd name="connsiteY1" fmla="*/ 2520001 h 2520001"/>
              <a:gd name="connsiteX2" fmla="*/ 0 w 2520000"/>
              <a:gd name="connsiteY2" fmla="*/ 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20000" y="0"/>
                </a:moveTo>
                <a:lnTo>
                  <a:pt x="1" y="2520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A08C4A73-29AF-49AA-7154-4FC8ED409A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19925" y="914373"/>
            <a:ext cx="1260001" cy="2520001"/>
          </a:xfrm>
          <a:custGeom>
            <a:avLst/>
            <a:gdLst>
              <a:gd name="connsiteX0" fmla="*/ 1260001 w 1260001"/>
              <a:gd name="connsiteY0" fmla="*/ 0 h 2520001"/>
              <a:gd name="connsiteX1" fmla="*/ 1260001 w 1260001"/>
              <a:gd name="connsiteY1" fmla="*/ 2520001 h 2520001"/>
              <a:gd name="connsiteX2" fmla="*/ 0 w 1260001"/>
              <a:gd name="connsiteY2" fmla="*/ 1260001 h 2520001"/>
              <a:gd name="connsiteX3" fmla="*/ 1260001 w 1260001"/>
              <a:gd name="connsiteY3" fmla="*/ 0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001" h="2520001">
                <a:moveTo>
                  <a:pt x="1260001" y="0"/>
                </a:moveTo>
                <a:lnTo>
                  <a:pt x="1260001" y="2520001"/>
                </a:lnTo>
                <a:cubicBezTo>
                  <a:pt x="564165" y="2520002"/>
                  <a:pt x="0" y="1955835"/>
                  <a:pt x="0" y="1260001"/>
                </a:cubicBezTo>
                <a:cubicBezTo>
                  <a:pt x="0" y="564166"/>
                  <a:pt x="564165" y="0"/>
                  <a:pt x="1260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69CA3E9-8AED-7488-33EB-F4BD549A0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3173130-10B8-936F-47F6-63823C9E37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99F8A5BB-643B-9624-CF54-536E6877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9EB0E9EF-1702-D468-F4BC-255890ECAEE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792554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2F92-7B2C-3298-996A-E15BB2C0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05E8474-5B0E-E124-BFAF-4844ACFE1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15">
            <a:extLst>
              <a:ext uri="{FF2B5EF4-FFF2-40B4-BE49-F238E27FC236}">
                <a16:creationId xmlns:a16="http://schemas.microsoft.com/office/drawing/2014/main" id="{9215E867-B0EB-496A-93A7-9728CAA121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311812"/>
          </a:xfrm>
        </p:spPr>
        <p:txBody>
          <a:bodyPr/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A112FF8A-CCA0-B37F-7A78-9FD66B7C897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FFD731DB-42AD-D83F-981B-C0DE6FFB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0104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72C627-6B22-1CE4-C94A-AD37FEE6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288000"/>
            <a:ext cx="914400" cy="485775"/>
          </a:xfrm>
          <a:prstGeom prst="rect">
            <a:avLst/>
          </a:prstGeom>
        </p:spPr>
      </p:pic>
      <p:sp>
        <p:nvSpPr>
          <p:cNvPr id="3" name="Tijdelijke aanduiding voor tekst 26">
            <a:extLst>
              <a:ext uri="{FF2B5EF4-FFF2-40B4-BE49-F238E27FC236}">
                <a16:creationId xmlns:a16="http://schemas.microsoft.com/office/drawing/2014/main" id="{3323596C-789A-A39A-B269-94D6937570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8655" y="288000"/>
            <a:ext cx="3433345" cy="57232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descriptor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189441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8F33D-5F9F-00A1-D77B-C5C3EEA5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3003954-839D-1776-5EF0-AD7BF1FD8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4A04D59-ED64-0F8F-617B-0BEF4A7E2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1941197"/>
            <a:ext cx="5039999" cy="4311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E68B81AE-A8D5-E5D4-87B3-F7D69536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4AD41C20-41A5-FFF8-17E5-51E622655AE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941197"/>
            <a:ext cx="5040000" cy="431413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37874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ACFE9-D268-1EBA-E044-59905DB4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85737F8-4D95-B066-E803-42D9D3D0F2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40E9922D-18A2-6F35-001A-E04A4A5D3F4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9" y="1382389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E2C082A3-748F-F0DF-4F1D-1F413B0F08C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8" y="1382388"/>
            <a:ext cx="5040001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AAF8005-DC05-D4ED-A592-EEDC70687C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31413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96F87B5B-2C0A-D4DB-4B60-4CF7A034941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941197"/>
            <a:ext cx="5040000" cy="4314130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C24388A5-0196-754A-2A87-B3F1FD60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008953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2F1A5-44AA-08B6-A50B-FDE8D45D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2C1B829-E238-DD18-9F06-F4862278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351769DA-ACF8-90BA-0CFF-A238EA64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571108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EA137-F659-AB18-36EF-73535002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4E7CCCB-5C3F-FA75-C118-80A74BA88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2843797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5267-3D0C-8EC7-0B91-6B604782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62359"/>
            <a:ext cx="6172200" cy="529869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8969B-3805-D353-DCB3-08F91A2A1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BC461-9EC7-9AD5-72BE-745BD82F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CF1BAF7-399A-67BD-F9C1-C62C33472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1D3A1113-94C6-4D63-3C96-C8817169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1" y="562358"/>
            <a:ext cx="3932236" cy="1201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532819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5267-3D0C-8EC7-0B91-6B604782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2" y="562359"/>
            <a:ext cx="6319837" cy="529869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8969B-3805-D353-DCB3-08F91A2A1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2A4BF-1BCF-39DC-CAB5-AC68B2DA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181-17CB-9643-BAE3-0A13FB3FCFCA}" type="datetime3">
              <a:rPr lang="en-US" smtClean="0"/>
              <a:t>6 May 2025</a:t>
            </a:fld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BC461-9EC7-9AD5-72BE-745BD82F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BA4AC84-1405-CA1E-CFC9-50024984F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13AF865A-E5D6-3156-0A51-DDD67943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3" y="562358"/>
            <a:ext cx="3932236" cy="1201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49553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B40F6-FC3E-14FA-864B-33021BBA7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62359"/>
            <a:ext cx="6172200" cy="5298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CF827-5F86-5226-5A13-B73B8CC4B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DF68F-5F09-B299-65CF-F26300A7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3BF1-40C6-5F4A-95A3-00B6F5CE6D28}" type="datetime3">
              <a:rPr lang="en-US" smtClean="0"/>
              <a:t>6 May 2025</a:t>
            </a:fld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EE902-8C2F-4383-B727-620DFE6F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01D6AEB-E8F6-B61A-C3DA-83CA7EBC2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ECB025F1-2A39-0A38-A50D-3E2C84E2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1" y="562358"/>
            <a:ext cx="3932236" cy="1201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215876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B40F6-FC3E-14FA-864B-33021BBA7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66763" y="457201"/>
            <a:ext cx="6319837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CF827-5F86-5226-5A13-B73B8CC4B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9975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DF68F-5F09-B299-65CF-F26300A7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BAF2-97BD-3744-8862-3F28DBB8EE84}" type="datetime3">
              <a:rPr lang="en-US" smtClean="0"/>
              <a:t>6 May 2025</a:t>
            </a:fld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EE902-8C2F-4383-B727-620DFE6F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C616B-0842-F943-ABDB-00B741DDA2D5}" type="slidenum">
              <a:rPr lang="en-BE" smtClean="0"/>
              <a:t>‹#›</a:t>
            </a:fld>
            <a:endParaRPr lang="en-BE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1400260-40C7-D817-398C-D2371C1DB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85F29DE4-26CF-D631-1C57-CA8EA917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3" y="562358"/>
            <a:ext cx="3932236" cy="1201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012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5EBE94DE-4B26-060E-5A1E-F2B6C047F9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66222" y="908993"/>
            <a:ext cx="5033769" cy="5033789"/>
          </a:xfrm>
          <a:custGeom>
            <a:avLst/>
            <a:gdLst>
              <a:gd name="connsiteX0" fmla="*/ 2519964 w 5033769"/>
              <a:gd name="connsiteY0" fmla="*/ 1382954 h 5033789"/>
              <a:gd name="connsiteX1" fmla="*/ 2519964 w 5033769"/>
              <a:gd name="connsiteY1" fmla="*/ 2513777 h 5033789"/>
              <a:gd name="connsiteX2" fmla="*/ 2520001 w 5033769"/>
              <a:gd name="connsiteY2" fmla="*/ 2513777 h 5033789"/>
              <a:gd name="connsiteX3" fmla="*/ 2519989 w 5033769"/>
              <a:gd name="connsiteY3" fmla="*/ 2513789 h 5033789"/>
              <a:gd name="connsiteX4" fmla="*/ 3649376 w 5033769"/>
              <a:gd name="connsiteY4" fmla="*/ 2513789 h 5033789"/>
              <a:gd name="connsiteX5" fmla="*/ 3535235 w 5033769"/>
              <a:gd name="connsiteY5" fmla="*/ 2497467 h 5033789"/>
              <a:gd name="connsiteX6" fmla="*/ 2520261 w 5033769"/>
              <a:gd name="connsiteY6" fmla="*/ 1388840 h 5033789"/>
              <a:gd name="connsiteX7" fmla="*/ 2519964 w 5033769"/>
              <a:gd name="connsiteY7" fmla="*/ 0 h 5033789"/>
              <a:gd name="connsiteX8" fmla="*/ 2519964 w 5033769"/>
              <a:gd name="connsiteY8" fmla="*/ 1137072 h 5033789"/>
              <a:gd name="connsiteX9" fmla="*/ 2520261 w 5033769"/>
              <a:gd name="connsiteY9" fmla="*/ 1131185 h 5033789"/>
              <a:gd name="connsiteX10" fmla="*/ 3773756 w 5033769"/>
              <a:gd name="connsiteY10" fmla="*/ 13 h 5033789"/>
              <a:gd name="connsiteX11" fmla="*/ 5033757 w 5033769"/>
              <a:gd name="connsiteY11" fmla="*/ 1260013 h 5033789"/>
              <a:gd name="connsiteX12" fmla="*/ 3902584 w 5033769"/>
              <a:gd name="connsiteY12" fmla="*/ 2513507 h 5033789"/>
              <a:gd name="connsiteX13" fmla="*/ 3897013 w 5033769"/>
              <a:gd name="connsiteY13" fmla="*/ 2513789 h 5033789"/>
              <a:gd name="connsiteX14" fmla="*/ 5033769 w 5033769"/>
              <a:gd name="connsiteY14" fmla="*/ 2513789 h 5033789"/>
              <a:gd name="connsiteX15" fmla="*/ 5033768 w 5033769"/>
              <a:gd name="connsiteY15" fmla="*/ 5033789 h 5033789"/>
              <a:gd name="connsiteX16" fmla="*/ 2513768 w 5033769"/>
              <a:gd name="connsiteY16" fmla="*/ 5033789 h 5033789"/>
              <a:gd name="connsiteX17" fmla="*/ 2513769 w 5033769"/>
              <a:gd name="connsiteY17" fmla="*/ 2520008 h 5033789"/>
              <a:gd name="connsiteX18" fmla="*/ 1 w 5033769"/>
              <a:gd name="connsiteY18" fmla="*/ 5033777 h 5033789"/>
              <a:gd name="connsiteX19" fmla="*/ 0 w 5033769"/>
              <a:gd name="connsiteY19" fmla="*/ 2513777 h 5033789"/>
              <a:gd name="connsiteX20" fmla="*/ 2458226 w 5033769"/>
              <a:gd name="connsiteY20" fmla="*/ 2513776 h 5033789"/>
              <a:gd name="connsiteX21" fmla="*/ 2266042 w 5033769"/>
              <a:gd name="connsiteY21" fmla="*/ 2494401 h 5033789"/>
              <a:gd name="connsiteX22" fmla="*/ 1259962 w 5033769"/>
              <a:gd name="connsiteY22" fmla="*/ 1260001 h 5033789"/>
              <a:gd name="connsiteX23" fmla="*/ 2519964 w 5033769"/>
              <a:gd name="connsiteY23" fmla="*/ 0 h 503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33769" h="5033789">
                <a:moveTo>
                  <a:pt x="2519964" y="1382954"/>
                </a:moveTo>
                <a:lnTo>
                  <a:pt x="2519964" y="2513777"/>
                </a:lnTo>
                <a:lnTo>
                  <a:pt x="2520001" y="2513777"/>
                </a:lnTo>
                <a:lnTo>
                  <a:pt x="2519989" y="2513789"/>
                </a:lnTo>
                <a:lnTo>
                  <a:pt x="3649376" y="2513789"/>
                </a:lnTo>
                <a:lnTo>
                  <a:pt x="3535235" y="2497467"/>
                </a:lnTo>
                <a:cubicBezTo>
                  <a:pt x="2994600" y="2393880"/>
                  <a:pt x="2576720" y="1944783"/>
                  <a:pt x="2520261" y="1388840"/>
                </a:cubicBezTo>
                <a:close/>
                <a:moveTo>
                  <a:pt x="2519964" y="0"/>
                </a:moveTo>
                <a:lnTo>
                  <a:pt x="2519964" y="1137072"/>
                </a:lnTo>
                <a:lnTo>
                  <a:pt x="2520261" y="1131185"/>
                </a:lnTo>
                <a:cubicBezTo>
                  <a:pt x="2584786" y="495822"/>
                  <a:pt x="3121369" y="13"/>
                  <a:pt x="3773756" y="13"/>
                </a:cubicBezTo>
                <a:cubicBezTo>
                  <a:pt x="4469635" y="13"/>
                  <a:pt x="5033757" y="564134"/>
                  <a:pt x="5033757" y="1260013"/>
                </a:cubicBezTo>
                <a:cubicBezTo>
                  <a:pt x="5033757" y="1912399"/>
                  <a:pt x="4537948" y="2448983"/>
                  <a:pt x="3902584" y="2513507"/>
                </a:cubicBezTo>
                <a:lnTo>
                  <a:pt x="3897013" y="2513789"/>
                </a:lnTo>
                <a:lnTo>
                  <a:pt x="5033769" y="2513789"/>
                </a:lnTo>
                <a:lnTo>
                  <a:pt x="5033768" y="5033789"/>
                </a:lnTo>
                <a:lnTo>
                  <a:pt x="2513768" y="5033789"/>
                </a:lnTo>
                <a:lnTo>
                  <a:pt x="2513769" y="2520008"/>
                </a:lnTo>
                <a:lnTo>
                  <a:pt x="1" y="5033777"/>
                </a:lnTo>
                <a:lnTo>
                  <a:pt x="0" y="2513777"/>
                </a:lnTo>
                <a:lnTo>
                  <a:pt x="2458226" y="2513776"/>
                </a:lnTo>
                <a:lnTo>
                  <a:pt x="2266042" y="2494401"/>
                </a:lnTo>
                <a:cubicBezTo>
                  <a:pt x="1691901" y="2376903"/>
                  <a:pt x="1259962" y="1868856"/>
                  <a:pt x="1259962" y="1260001"/>
                </a:cubicBezTo>
                <a:cubicBezTo>
                  <a:pt x="1259962" y="564166"/>
                  <a:pt x="1824128" y="0"/>
                  <a:pt x="2519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E4BD2D-57AD-1E69-0355-6DFBBE91E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1A5623A-0EB7-35B2-6C66-7A4C703DB4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CBF9D5D8-42A1-949A-FA29-057160B1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F783E021-65ED-4C7F-899F-811DFA5B7A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236867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7F5925E-98AA-0FE4-C000-F64D8B4F70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162" y="647700"/>
            <a:ext cx="10607675" cy="5562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817C876-5F4A-0E26-9875-C7E323A91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6798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wid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415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L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ep 39">
            <a:extLst>
              <a:ext uri="{FF2B5EF4-FFF2-40B4-BE49-F238E27FC236}">
                <a16:creationId xmlns:a16="http://schemas.microsoft.com/office/drawing/2014/main" id="{CEECD2BF-9A47-1D71-56C2-A9741D6E7672}"/>
              </a:ext>
            </a:extLst>
          </p:cNvPr>
          <p:cNvGrpSpPr/>
          <p:nvPr/>
        </p:nvGrpSpPr>
        <p:grpSpPr>
          <a:xfrm>
            <a:off x="0" y="0"/>
            <a:ext cx="12194630" cy="4879630"/>
            <a:chOff x="0" y="0"/>
            <a:chExt cx="12194630" cy="4879630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A604E13-2276-D5DE-3D58-6EFB8E3967FB}"/>
                </a:ext>
              </a:extLst>
            </p:cNvPr>
            <p:cNvSpPr/>
            <p:nvPr/>
          </p:nvSpPr>
          <p:spPr>
            <a:xfrm>
              <a:off x="0" y="2439819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rgbClr val="00A14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50B16225-2A86-355A-C1EF-3C85ECF0C92D}"/>
                </a:ext>
              </a:extLst>
            </p:cNvPr>
            <p:cNvSpPr/>
            <p:nvPr/>
          </p:nvSpPr>
          <p:spPr>
            <a:xfrm rot="2700000">
              <a:off x="7672321" y="2796523"/>
              <a:ext cx="1725199" cy="1725199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32E4208-D2A2-676D-678E-A1239FD82EAD}"/>
                </a:ext>
              </a:extLst>
            </p:cNvPr>
            <p:cNvSpPr/>
            <p:nvPr/>
          </p:nvSpPr>
          <p:spPr>
            <a:xfrm>
              <a:off x="7311261" y="8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3E396590-C55C-AB05-C09C-CBC7682089C4}"/>
                </a:ext>
              </a:extLst>
            </p:cNvPr>
            <p:cNvSpPr/>
            <p:nvPr/>
          </p:nvSpPr>
          <p:spPr>
            <a:xfrm rot="10800000">
              <a:off x="4872558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F90BB61-5185-C0DC-63FB-D081F17674B4}"/>
                </a:ext>
              </a:extLst>
            </p:cNvPr>
            <p:cNvSpPr/>
            <p:nvPr/>
          </p:nvSpPr>
          <p:spPr>
            <a:xfrm rot="10800000">
              <a:off x="4875204" y="2439816"/>
              <a:ext cx="2439813" cy="2439814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rgbClr val="FBB70C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CB0736F-C937-0D79-5740-25E3AEBA6F2D}"/>
                </a:ext>
              </a:extLst>
            </p:cNvPr>
            <p:cNvSpPr/>
            <p:nvPr/>
          </p:nvSpPr>
          <p:spPr>
            <a:xfrm>
              <a:off x="0" y="0"/>
              <a:ext cx="4872558" cy="2440421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B3C7FC6-6A7E-E043-68F3-56D53C32BB11}"/>
                </a:ext>
              </a:extLst>
            </p:cNvPr>
            <p:cNvSpPr/>
            <p:nvPr/>
          </p:nvSpPr>
          <p:spPr>
            <a:xfrm>
              <a:off x="9752177" y="0"/>
              <a:ext cx="2439823" cy="243982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AFDE8D17-CD25-7646-CC4C-27DFCCFB0280}"/>
                </a:ext>
              </a:extLst>
            </p:cNvPr>
            <p:cNvSpPr/>
            <p:nvPr/>
          </p:nvSpPr>
          <p:spPr>
            <a:xfrm rot="10800000">
              <a:off x="6092462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A7945D03-EA2E-4FB5-8E42-F59066C61B3E}"/>
                </a:ext>
              </a:extLst>
            </p:cNvPr>
            <p:cNvSpPr/>
            <p:nvPr/>
          </p:nvSpPr>
          <p:spPr>
            <a:xfrm rot="10800000">
              <a:off x="2436503" y="2439818"/>
              <a:ext cx="2439811" cy="2439811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2516F00-7ED7-FE84-D266-6A5DACB99F01}"/>
                </a:ext>
              </a:extLst>
            </p:cNvPr>
            <p:cNvSpPr/>
            <p:nvPr/>
          </p:nvSpPr>
          <p:spPr>
            <a:xfrm rot="5400000">
              <a:off x="9144314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1C734B7-E992-C88B-C79D-5443B20BFF34}"/>
                </a:ext>
              </a:extLst>
            </p:cNvPr>
            <p:cNvSpPr/>
            <p:nvPr/>
          </p:nvSpPr>
          <p:spPr>
            <a:xfrm rot="16200000">
              <a:off x="10364772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0" name="Tijdelijke aanduiding voor tekst 26">
            <a:extLst>
              <a:ext uri="{FF2B5EF4-FFF2-40B4-BE49-F238E27FC236}">
                <a16:creationId xmlns:a16="http://schemas.microsoft.com/office/drawing/2014/main" id="{040DDA4E-DCB6-FDBA-CC4C-07183759BB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496" y="5902566"/>
            <a:ext cx="5814872" cy="5623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br>
              <a:rPr lang="nl-NL" dirty="0"/>
            </a:br>
            <a:r>
              <a:rPr lang="nl-NL" dirty="0"/>
              <a:t>contact information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334C4DC-FB10-F75D-671B-5C7FE03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685"/>
            <a:ext cx="914400" cy="485775"/>
          </a:xfrm>
          <a:prstGeom prst="rect">
            <a:avLst/>
          </a:prstGeom>
        </p:spPr>
      </p:pic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457BF113-0FED-881D-D3F9-480737E7A0DD}"/>
              </a:ext>
            </a:extLst>
          </p:cNvPr>
          <p:cNvSpPr>
            <a:spLocks noChangeAspect="1"/>
          </p:cNvSpPr>
          <p:nvPr/>
        </p:nvSpPr>
        <p:spPr>
          <a:xfrm>
            <a:off x="791995" y="5902566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522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L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A334C4DC-FB10-F75D-671B-5C7FE03C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685"/>
            <a:ext cx="914400" cy="485775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7B919BA6-3D2A-88FF-45AB-AC9063EC3022}"/>
              </a:ext>
            </a:extLst>
          </p:cNvPr>
          <p:cNvGrpSpPr/>
          <p:nvPr/>
        </p:nvGrpSpPr>
        <p:grpSpPr>
          <a:xfrm>
            <a:off x="0" y="0"/>
            <a:ext cx="12192000" cy="3488945"/>
            <a:chOff x="1356" y="0"/>
            <a:chExt cx="12828299" cy="3671033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A604E13-2276-D5DE-3D58-6EFB8E3967FB}"/>
                </a:ext>
              </a:extLst>
            </p:cNvPr>
            <p:cNvSpPr/>
            <p:nvPr/>
          </p:nvSpPr>
          <p:spPr>
            <a:xfrm>
              <a:off x="3667990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50B16225-2A86-355A-C1EF-3C85ECF0C92D}"/>
                </a:ext>
              </a:extLst>
            </p:cNvPr>
            <p:cNvSpPr/>
            <p:nvPr/>
          </p:nvSpPr>
          <p:spPr>
            <a:xfrm rot="2700000">
              <a:off x="270079" y="264774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32E4208-D2A2-676D-678E-A1239FD82EAD}"/>
                </a:ext>
              </a:extLst>
            </p:cNvPr>
            <p:cNvSpPr/>
            <p:nvPr/>
          </p:nvSpPr>
          <p:spPr>
            <a:xfrm>
              <a:off x="10996214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3E396590-C55C-AB05-C09C-CBC7682089C4}"/>
                </a:ext>
              </a:extLst>
            </p:cNvPr>
            <p:cNvSpPr/>
            <p:nvPr/>
          </p:nvSpPr>
          <p:spPr>
            <a:xfrm>
              <a:off x="1834784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F90BB61-5185-C0DC-63FB-D081F17674B4}"/>
                </a:ext>
              </a:extLst>
            </p:cNvPr>
            <p:cNvSpPr/>
            <p:nvPr/>
          </p:nvSpPr>
          <p:spPr>
            <a:xfrm rot="10800000">
              <a:off x="9157238" y="1837590"/>
              <a:ext cx="1833442" cy="1833443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CB0736F-C937-0D79-5740-25E3AEBA6F2D}"/>
                </a:ext>
              </a:extLst>
            </p:cNvPr>
            <p:cNvSpPr/>
            <p:nvPr/>
          </p:nvSpPr>
          <p:spPr>
            <a:xfrm>
              <a:off x="5501203" y="3069"/>
              <a:ext cx="3661573" cy="1833899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B3C7FC6-6A7E-E043-68F3-56D53C32BB11}"/>
                </a:ext>
              </a:extLst>
            </p:cNvPr>
            <p:cNvSpPr/>
            <p:nvPr/>
          </p:nvSpPr>
          <p:spPr>
            <a:xfrm>
              <a:off x="1835005" y="0"/>
              <a:ext cx="1833450" cy="1833450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AFDE8D17-CD25-7646-CC4C-27DFCCFB0280}"/>
                </a:ext>
              </a:extLst>
            </p:cNvPr>
            <p:cNvSpPr/>
            <p:nvPr/>
          </p:nvSpPr>
          <p:spPr>
            <a:xfrm>
              <a:off x="2751503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A7945D03-EA2E-4FB5-8E42-F59066C61B3E}"/>
                </a:ext>
              </a:extLst>
            </p:cNvPr>
            <p:cNvSpPr/>
            <p:nvPr/>
          </p:nvSpPr>
          <p:spPr>
            <a:xfrm rot="10800000">
              <a:off x="1356" y="1829706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2516F00-7ED7-FE84-D266-6A5DACB99F01}"/>
                </a:ext>
              </a:extLst>
            </p:cNvPr>
            <p:cNvSpPr/>
            <p:nvPr/>
          </p:nvSpPr>
          <p:spPr>
            <a:xfrm rot="10800000">
              <a:off x="3667990" y="1837176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1C734B7-E992-C88B-C79D-5443B20BFF34}"/>
                </a:ext>
              </a:extLst>
            </p:cNvPr>
            <p:cNvSpPr/>
            <p:nvPr/>
          </p:nvSpPr>
          <p:spPr>
            <a:xfrm rot="10800000">
              <a:off x="3667990" y="2754312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60FE7206-1049-6B41-788A-BAEC3C020AFA}"/>
                </a:ext>
              </a:extLst>
            </p:cNvPr>
            <p:cNvSpPr/>
            <p:nvPr/>
          </p:nvSpPr>
          <p:spPr>
            <a:xfrm rot="10800000">
              <a:off x="9162776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9437E92E-F83D-DC2C-C47E-E48C4727AA40}"/>
                </a:ext>
              </a:extLst>
            </p:cNvPr>
            <p:cNvSpPr/>
            <p:nvPr/>
          </p:nvSpPr>
          <p:spPr>
            <a:xfrm rot="10800000">
              <a:off x="10079495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F0FFA529-C256-1DCB-0625-15A90B8D7075}"/>
                </a:ext>
              </a:extLst>
            </p:cNvPr>
            <p:cNvSpPr/>
            <p:nvPr/>
          </p:nvSpPr>
          <p:spPr>
            <a:xfrm>
              <a:off x="5496143" y="1829706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529262A7-C1B8-3CF7-463A-90C66ED978DA}"/>
                </a:ext>
              </a:extLst>
            </p:cNvPr>
            <p:cNvSpPr/>
            <p:nvPr/>
          </p:nvSpPr>
          <p:spPr>
            <a:xfrm rot="10800000">
              <a:off x="7329335" y="1837593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" name="Vrije vorm: vorm 7">
              <a:extLst>
                <a:ext uri="{FF2B5EF4-FFF2-40B4-BE49-F238E27FC236}">
                  <a16:creationId xmlns:a16="http://schemas.microsoft.com/office/drawing/2014/main" id="{DC8F7948-952E-29E1-9A9B-D5BE31C3C9A8}"/>
                </a:ext>
              </a:extLst>
            </p:cNvPr>
            <p:cNvSpPr/>
            <p:nvPr/>
          </p:nvSpPr>
          <p:spPr>
            <a:xfrm rot="2700000">
              <a:off x="11259110" y="2098206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43FB04AE-16F6-AE58-CA2D-5E7F842597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4272986"/>
            <a:ext cx="5304000" cy="187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8" name="Tijdelijke aanduiding voor tekst 26">
            <a:extLst>
              <a:ext uri="{FF2B5EF4-FFF2-40B4-BE49-F238E27FC236}">
                <a16:creationId xmlns:a16="http://schemas.microsoft.com/office/drawing/2014/main" id="{1DE097B5-F977-F334-5086-11E8A78C6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0003" y="4268857"/>
            <a:ext cx="3726472" cy="1296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br>
              <a:rPr lang="nl-NL" dirty="0"/>
            </a:br>
            <a:r>
              <a:rPr lang="nl-NL" dirty="0"/>
              <a:t>contact information</a:t>
            </a:r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08347D6B-4806-152E-DD72-B44EFF6FE605}"/>
              </a:ext>
            </a:extLst>
          </p:cNvPr>
          <p:cNvSpPr>
            <a:spLocks noChangeAspect="1"/>
          </p:cNvSpPr>
          <p:nvPr/>
        </p:nvSpPr>
        <p:spPr>
          <a:xfrm>
            <a:off x="6964502" y="4268857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86605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Dark 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92E722-A1F2-E192-63DB-1754A87E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566"/>
            <a:ext cx="914400" cy="485775"/>
          </a:xfrm>
          <a:prstGeom prst="rect">
            <a:avLst/>
          </a:prstGeom>
        </p:spPr>
      </p:pic>
      <p:sp>
        <p:nvSpPr>
          <p:cNvPr id="30" name="Tijdelijke aanduiding voor tekst 26">
            <a:extLst>
              <a:ext uri="{FF2B5EF4-FFF2-40B4-BE49-F238E27FC236}">
                <a16:creationId xmlns:a16="http://schemas.microsoft.com/office/drawing/2014/main" id="{040DDA4E-DCB6-FDBA-CC4C-07183759BB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496" y="5902566"/>
            <a:ext cx="5814872" cy="5623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br>
              <a:rPr lang="nl-NL" dirty="0"/>
            </a:br>
            <a:r>
              <a:rPr lang="nl-NL" dirty="0"/>
              <a:t>contact information</a:t>
            </a:r>
          </a:p>
        </p:txBody>
      </p:sp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457BF113-0FED-881D-D3F9-480737E7A0DD}"/>
              </a:ext>
            </a:extLst>
          </p:cNvPr>
          <p:cNvSpPr>
            <a:spLocks noChangeAspect="1"/>
          </p:cNvSpPr>
          <p:nvPr/>
        </p:nvSpPr>
        <p:spPr>
          <a:xfrm>
            <a:off x="791995" y="5902566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EEB7A8C9-A0CF-CA2C-72EC-3DAFC8609B0F}"/>
              </a:ext>
            </a:extLst>
          </p:cNvPr>
          <p:cNvGrpSpPr/>
          <p:nvPr/>
        </p:nvGrpSpPr>
        <p:grpSpPr>
          <a:xfrm>
            <a:off x="0" y="0"/>
            <a:ext cx="12194630" cy="4879630"/>
            <a:chOff x="0" y="0"/>
            <a:chExt cx="12194630" cy="4879630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99869FA-D253-8BB4-38AA-1B852323535C}"/>
                </a:ext>
              </a:extLst>
            </p:cNvPr>
            <p:cNvSpPr/>
            <p:nvPr/>
          </p:nvSpPr>
          <p:spPr>
            <a:xfrm>
              <a:off x="0" y="2439819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rgbClr val="00A14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C35772DD-53DE-CFEB-1FAC-4D509FC0FA36}"/>
                </a:ext>
              </a:extLst>
            </p:cNvPr>
            <p:cNvSpPr/>
            <p:nvPr/>
          </p:nvSpPr>
          <p:spPr>
            <a:xfrm rot="2700000">
              <a:off x="7672321" y="2796523"/>
              <a:ext cx="1725199" cy="1725199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EBF7AA89-4192-DE80-15A1-6176A69496A6}"/>
                </a:ext>
              </a:extLst>
            </p:cNvPr>
            <p:cNvSpPr/>
            <p:nvPr/>
          </p:nvSpPr>
          <p:spPr>
            <a:xfrm>
              <a:off x="7311261" y="8"/>
              <a:ext cx="2439811" cy="2439811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CA819EA-8739-A14D-2D18-5C32F4FF0FED}"/>
                </a:ext>
              </a:extLst>
            </p:cNvPr>
            <p:cNvSpPr/>
            <p:nvPr/>
          </p:nvSpPr>
          <p:spPr>
            <a:xfrm rot="10800000">
              <a:off x="4872558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F369B62F-76FA-B585-4EB8-4F2B669BB002}"/>
                </a:ext>
              </a:extLst>
            </p:cNvPr>
            <p:cNvSpPr/>
            <p:nvPr/>
          </p:nvSpPr>
          <p:spPr>
            <a:xfrm rot="10800000">
              <a:off x="4875204" y="2439816"/>
              <a:ext cx="2439813" cy="2439814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rgbClr val="FBB70C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E54444B7-1442-E4D6-0F66-19D1AF25DD78}"/>
                </a:ext>
              </a:extLst>
            </p:cNvPr>
            <p:cNvSpPr/>
            <p:nvPr/>
          </p:nvSpPr>
          <p:spPr>
            <a:xfrm>
              <a:off x="0" y="0"/>
              <a:ext cx="4872558" cy="2440421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 dirty="0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B9542184-1726-825C-0E63-9970ACBF8780}"/>
                </a:ext>
              </a:extLst>
            </p:cNvPr>
            <p:cNvSpPr/>
            <p:nvPr/>
          </p:nvSpPr>
          <p:spPr>
            <a:xfrm>
              <a:off x="9752177" y="0"/>
              <a:ext cx="2439823" cy="2439823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7" name="Vrije vorm: vorm 36">
              <a:extLst>
                <a:ext uri="{FF2B5EF4-FFF2-40B4-BE49-F238E27FC236}">
                  <a16:creationId xmlns:a16="http://schemas.microsoft.com/office/drawing/2014/main" id="{338163DE-406C-D74C-77C8-EB0938CE5415}"/>
                </a:ext>
              </a:extLst>
            </p:cNvPr>
            <p:cNvSpPr/>
            <p:nvPr/>
          </p:nvSpPr>
          <p:spPr>
            <a:xfrm rot="10800000">
              <a:off x="6092462" y="613"/>
              <a:ext cx="1219906" cy="2439811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8" name="Vrije vorm: vorm 37">
              <a:extLst>
                <a:ext uri="{FF2B5EF4-FFF2-40B4-BE49-F238E27FC236}">
                  <a16:creationId xmlns:a16="http://schemas.microsoft.com/office/drawing/2014/main" id="{D4AA38CC-0CF1-283A-A334-0A47D8A86A74}"/>
                </a:ext>
              </a:extLst>
            </p:cNvPr>
            <p:cNvSpPr/>
            <p:nvPr/>
          </p:nvSpPr>
          <p:spPr>
            <a:xfrm rot="10800000">
              <a:off x="2436503" y="2439818"/>
              <a:ext cx="2439811" cy="2439811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9" name="Vrije vorm: vorm 38">
              <a:extLst>
                <a:ext uri="{FF2B5EF4-FFF2-40B4-BE49-F238E27FC236}">
                  <a16:creationId xmlns:a16="http://schemas.microsoft.com/office/drawing/2014/main" id="{A9CE4EB0-A0FC-4DF3-14C1-33C6C3363551}"/>
                </a:ext>
              </a:extLst>
            </p:cNvPr>
            <p:cNvSpPr/>
            <p:nvPr/>
          </p:nvSpPr>
          <p:spPr>
            <a:xfrm rot="5400000">
              <a:off x="9144314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0" name="Vrije vorm: vorm 39">
              <a:extLst>
                <a:ext uri="{FF2B5EF4-FFF2-40B4-BE49-F238E27FC236}">
                  <a16:creationId xmlns:a16="http://schemas.microsoft.com/office/drawing/2014/main" id="{5721DBB0-BD72-473D-5AEA-59403DC4F6B8}"/>
                </a:ext>
              </a:extLst>
            </p:cNvPr>
            <p:cNvSpPr/>
            <p:nvPr/>
          </p:nvSpPr>
          <p:spPr>
            <a:xfrm rot="16200000">
              <a:off x="10364772" y="3049175"/>
              <a:ext cx="2439811" cy="1219905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046726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 - Light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7B919BA6-3D2A-88FF-45AB-AC9063EC3022}"/>
              </a:ext>
            </a:extLst>
          </p:cNvPr>
          <p:cNvGrpSpPr/>
          <p:nvPr/>
        </p:nvGrpSpPr>
        <p:grpSpPr>
          <a:xfrm>
            <a:off x="0" y="0"/>
            <a:ext cx="12192000" cy="3488945"/>
            <a:chOff x="1356" y="0"/>
            <a:chExt cx="12828299" cy="3671033"/>
          </a:xfrm>
        </p:grpSpPr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4A604E13-2276-D5DE-3D58-6EFB8E3967FB}"/>
                </a:ext>
              </a:extLst>
            </p:cNvPr>
            <p:cNvSpPr/>
            <p:nvPr/>
          </p:nvSpPr>
          <p:spPr>
            <a:xfrm>
              <a:off x="3667990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1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1" y="1774281"/>
                    <a:pt x="1" y="1143013"/>
                  </a:cubicBezTo>
                  <a:cubicBezTo>
                    <a:pt x="1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50B16225-2A86-355A-C1EF-3C85ECF0C92D}"/>
                </a:ext>
              </a:extLst>
            </p:cNvPr>
            <p:cNvSpPr/>
            <p:nvPr/>
          </p:nvSpPr>
          <p:spPr>
            <a:xfrm rot="2700000">
              <a:off x="270079" y="264774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32E4208-D2A2-676D-678E-A1239FD82EAD}"/>
                </a:ext>
              </a:extLst>
            </p:cNvPr>
            <p:cNvSpPr/>
            <p:nvPr/>
          </p:nvSpPr>
          <p:spPr>
            <a:xfrm>
              <a:off x="10996214" y="3321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3E396590-C55C-AB05-C09C-CBC7682089C4}"/>
                </a:ext>
              </a:extLst>
            </p:cNvPr>
            <p:cNvSpPr/>
            <p:nvPr/>
          </p:nvSpPr>
          <p:spPr>
            <a:xfrm>
              <a:off x="1834784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F90BB61-5185-C0DC-63FB-D081F17674B4}"/>
                </a:ext>
              </a:extLst>
            </p:cNvPr>
            <p:cNvSpPr/>
            <p:nvPr/>
          </p:nvSpPr>
          <p:spPr>
            <a:xfrm rot="10800000">
              <a:off x="9157238" y="1837590"/>
              <a:ext cx="1833442" cy="1833443"/>
            </a:xfrm>
            <a:custGeom>
              <a:avLst/>
              <a:gdLst>
                <a:gd name="connsiteX0" fmla="*/ 1 w 2286027"/>
                <a:gd name="connsiteY0" fmla="*/ 2286028 h 2286028"/>
                <a:gd name="connsiteX1" fmla="*/ 1 w 2286027"/>
                <a:gd name="connsiteY1" fmla="*/ 2285457 h 2286028"/>
                <a:gd name="connsiteX2" fmla="*/ 1 w 2286027"/>
                <a:gd name="connsiteY2" fmla="*/ 2 h 2286028"/>
                <a:gd name="connsiteX3" fmla="*/ 285709 w 2286027"/>
                <a:gd name="connsiteY3" fmla="*/ 285709 h 2286028"/>
                <a:gd name="connsiteX4" fmla="*/ 0 w 2286027"/>
                <a:gd name="connsiteY4" fmla="*/ 0 h 2286028"/>
                <a:gd name="connsiteX5" fmla="*/ 2286026 w 2286027"/>
                <a:gd name="connsiteY5" fmla="*/ 0 h 2286028"/>
                <a:gd name="connsiteX6" fmla="*/ 1143300 w 2286027"/>
                <a:gd name="connsiteY6" fmla="*/ 1142728 h 2286028"/>
                <a:gd name="connsiteX7" fmla="*/ 2286027 w 2286027"/>
                <a:gd name="connsiteY7" fmla="*/ 2285457 h 2286028"/>
                <a:gd name="connsiteX8" fmla="*/ 572 w 2286027"/>
                <a:gd name="connsiteY8" fmla="*/ 2285457 h 22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27" h="2286028">
                  <a:moveTo>
                    <a:pt x="1" y="2286028"/>
                  </a:moveTo>
                  <a:lnTo>
                    <a:pt x="1" y="2285457"/>
                  </a:lnTo>
                  <a:lnTo>
                    <a:pt x="1" y="2"/>
                  </a:lnTo>
                  <a:lnTo>
                    <a:pt x="285709" y="285709"/>
                  </a:lnTo>
                  <a:lnTo>
                    <a:pt x="0" y="0"/>
                  </a:lnTo>
                  <a:lnTo>
                    <a:pt x="2286026" y="0"/>
                  </a:lnTo>
                  <a:lnTo>
                    <a:pt x="1143300" y="1142728"/>
                  </a:lnTo>
                  <a:lnTo>
                    <a:pt x="2286027" y="2285457"/>
                  </a:lnTo>
                  <a:lnTo>
                    <a:pt x="572" y="2285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CB0736F-C937-0D79-5740-25E3AEBA6F2D}"/>
                </a:ext>
              </a:extLst>
            </p:cNvPr>
            <p:cNvSpPr/>
            <p:nvPr/>
          </p:nvSpPr>
          <p:spPr>
            <a:xfrm>
              <a:off x="5501203" y="3069"/>
              <a:ext cx="3661573" cy="1833899"/>
            </a:xfrm>
            <a:custGeom>
              <a:avLst/>
              <a:gdLst>
                <a:gd name="connsiteX0" fmla="*/ 2279394 w 4565431"/>
                <a:gd name="connsiteY0" fmla="*/ 0 h 2286596"/>
                <a:gd name="connsiteX1" fmla="*/ 2279964 w 4565431"/>
                <a:gd name="connsiteY1" fmla="*/ 570 h 2286596"/>
                <a:gd name="connsiteX2" fmla="*/ 2286026 w 4565431"/>
                <a:gd name="connsiteY2" fmla="*/ 570 h 2286596"/>
                <a:gd name="connsiteX3" fmla="*/ 2286026 w 4565431"/>
                <a:gd name="connsiteY3" fmla="*/ 6632 h 2286596"/>
                <a:gd name="connsiteX4" fmla="*/ 4565431 w 4565431"/>
                <a:gd name="connsiteY4" fmla="*/ 2286036 h 2286596"/>
                <a:gd name="connsiteX5" fmla="*/ 2286026 w 4565431"/>
                <a:gd name="connsiteY5" fmla="*/ 2286036 h 2286596"/>
                <a:gd name="connsiteX6" fmla="*/ 2286026 w 4565431"/>
                <a:gd name="connsiteY6" fmla="*/ 2286596 h 2286596"/>
                <a:gd name="connsiteX7" fmla="*/ 0 w 4565431"/>
                <a:gd name="connsiteY7" fmla="*/ 2286596 h 2286596"/>
                <a:gd name="connsiteX8" fmla="*/ 0 w 4565431"/>
                <a:gd name="connsiteY8" fmla="*/ 570 h 2286596"/>
                <a:gd name="connsiteX9" fmla="*/ 2279394 w 4565431"/>
                <a:gd name="connsiteY9" fmla="*/ 570 h 228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5431" h="2286596">
                  <a:moveTo>
                    <a:pt x="2279394" y="0"/>
                  </a:moveTo>
                  <a:lnTo>
                    <a:pt x="2279964" y="570"/>
                  </a:lnTo>
                  <a:lnTo>
                    <a:pt x="2286026" y="570"/>
                  </a:lnTo>
                  <a:lnTo>
                    <a:pt x="2286026" y="6632"/>
                  </a:lnTo>
                  <a:lnTo>
                    <a:pt x="4565431" y="2286036"/>
                  </a:lnTo>
                  <a:lnTo>
                    <a:pt x="2286026" y="2286036"/>
                  </a:lnTo>
                  <a:lnTo>
                    <a:pt x="2286026" y="2286596"/>
                  </a:lnTo>
                  <a:lnTo>
                    <a:pt x="0" y="2286596"/>
                  </a:lnTo>
                  <a:lnTo>
                    <a:pt x="0" y="570"/>
                  </a:lnTo>
                  <a:lnTo>
                    <a:pt x="2279394" y="57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l-NL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B3C7FC6-6A7E-E043-68F3-56D53C32BB11}"/>
                </a:ext>
              </a:extLst>
            </p:cNvPr>
            <p:cNvSpPr/>
            <p:nvPr/>
          </p:nvSpPr>
          <p:spPr>
            <a:xfrm>
              <a:off x="1835005" y="0"/>
              <a:ext cx="1833450" cy="1833450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AFDE8D17-CD25-7646-CC4C-27DFCCFB0280}"/>
                </a:ext>
              </a:extLst>
            </p:cNvPr>
            <p:cNvSpPr/>
            <p:nvPr/>
          </p:nvSpPr>
          <p:spPr>
            <a:xfrm>
              <a:off x="2751503" y="1833442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A7945D03-EA2E-4FB5-8E42-F59066C61B3E}"/>
                </a:ext>
              </a:extLst>
            </p:cNvPr>
            <p:cNvSpPr/>
            <p:nvPr/>
          </p:nvSpPr>
          <p:spPr>
            <a:xfrm rot="10800000">
              <a:off x="1356" y="1829706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2516F00-7ED7-FE84-D266-6A5DACB99F01}"/>
                </a:ext>
              </a:extLst>
            </p:cNvPr>
            <p:cNvSpPr/>
            <p:nvPr/>
          </p:nvSpPr>
          <p:spPr>
            <a:xfrm rot="10800000">
              <a:off x="3667990" y="1837176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1C734B7-E992-C88B-C79D-5443B20BFF34}"/>
                </a:ext>
              </a:extLst>
            </p:cNvPr>
            <p:cNvSpPr/>
            <p:nvPr/>
          </p:nvSpPr>
          <p:spPr>
            <a:xfrm rot="10800000">
              <a:off x="3667990" y="2754312"/>
              <a:ext cx="1833440" cy="916720"/>
            </a:xfrm>
            <a:custGeom>
              <a:avLst/>
              <a:gdLst>
                <a:gd name="connsiteX0" fmla="*/ 0 w 2286025"/>
                <a:gd name="connsiteY0" fmla="*/ 1143013 h 1143012"/>
                <a:gd name="connsiteX1" fmla="*/ 2286026 w 2286025"/>
                <a:gd name="connsiteY1" fmla="*/ 1143013 h 1143012"/>
                <a:gd name="connsiteX2" fmla="*/ 1143013 w 2286025"/>
                <a:gd name="connsiteY2" fmla="*/ 0 h 1143012"/>
                <a:gd name="connsiteX3" fmla="*/ 0 w 2286025"/>
                <a:gd name="connsiteY3" fmla="*/ 1143013 h 11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2">
                  <a:moveTo>
                    <a:pt x="0" y="1143013"/>
                  </a:moveTo>
                  <a:lnTo>
                    <a:pt x="2286026" y="1143013"/>
                  </a:lnTo>
                  <a:lnTo>
                    <a:pt x="1143013" y="0"/>
                  </a:lnTo>
                  <a:lnTo>
                    <a:pt x="0" y="1143013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60FE7206-1049-6B41-788A-BAEC3C020AFA}"/>
                </a:ext>
              </a:extLst>
            </p:cNvPr>
            <p:cNvSpPr/>
            <p:nvPr/>
          </p:nvSpPr>
          <p:spPr>
            <a:xfrm rot="10800000">
              <a:off x="9162776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9437E92E-F83D-DC2C-C47E-E48C4727AA40}"/>
                </a:ext>
              </a:extLst>
            </p:cNvPr>
            <p:cNvSpPr/>
            <p:nvPr/>
          </p:nvSpPr>
          <p:spPr>
            <a:xfrm rot="10800000">
              <a:off x="10079495" y="3528"/>
              <a:ext cx="916721" cy="1833440"/>
            </a:xfrm>
            <a:custGeom>
              <a:avLst/>
              <a:gdLst>
                <a:gd name="connsiteX0" fmla="*/ 1143013 w 1143013"/>
                <a:gd name="connsiteY0" fmla="*/ 0 h 2286025"/>
                <a:gd name="connsiteX1" fmla="*/ 1143013 w 1143013"/>
                <a:gd name="connsiteY1" fmla="*/ 2286026 h 2286025"/>
                <a:gd name="connsiteX2" fmla="*/ 0 w 1143013"/>
                <a:gd name="connsiteY2" fmla="*/ 1143013 h 2286025"/>
                <a:gd name="connsiteX3" fmla="*/ 1143013 w 1143013"/>
                <a:gd name="connsiteY3" fmla="*/ 0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13" h="2286025">
                  <a:moveTo>
                    <a:pt x="1143013" y="0"/>
                  </a:moveTo>
                  <a:lnTo>
                    <a:pt x="1143013" y="2286026"/>
                  </a:lnTo>
                  <a:cubicBezTo>
                    <a:pt x="511785" y="2286026"/>
                    <a:pt x="0" y="1774241"/>
                    <a:pt x="0" y="1143013"/>
                  </a:cubicBezTo>
                  <a:cubicBezTo>
                    <a:pt x="0" y="511785"/>
                    <a:pt x="511785" y="0"/>
                    <a:pt x="1143013" y="0"/>
                  </a:cubicBez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F0FFA529-C256-1DCB-0625-15A90B8D7075}"/>
                </a:ext>
              </a:extLst>
            </p:cNvPr>
            <p:cNvSpPr/>
            <p:nvPr/>
          </p:nvSpPr>
          <p:spPr>
            <a:xfrm>
              <a:off x="5496143" y="1829706"/>
              <a:ext cx="1833441" cy="1833440"/>
            </a:xfrm>
            <a:custGeom>
              <a:avLst/>
              <a:gdLst>
                <a:gd name="connsiteX0" fmla="*/ 2286025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5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5" y="1143013"/>
                  </a:moveTo>
                  <a:cubicBezTo>
                    <a:pt x="2286025" y="1774281"/>
                    <a:pt x="1774281" y="2286026"/>
                    <a:pt x="1143013" y="2286026"/>
                  </a:cubicBezTo>
                  <a:cubicBezTo>
                    <a:pt x="511744" y="2286026"/>
                    <a:pt x="0" y="1774281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5" y="511744"/>
                    <a:pt x="2286025" y="1143013"/>
                  </a:cubicBez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529262A7-C1B8-3CF7-463A-90C66ED978DA}"/>
                </a:ext>
              </a:extLst>
            </p:cNvPr>
            <p:cNvSpPr/>
            <p:nvPr/>
          </p:nvSpPr>
          <p:spPr>
            <a:xfrm rot="10800000">
              <a:off x="7329335" y="1837593"/>
              <a:ext cx="1833441" cy="1833440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8" name="Vrije vorm: vorm 7">
              <a:extLst>
                <a:ext uri="{FF2B5EF4-FFF2-40B4-BE49-F238E27FC236}">
                  <a16:creationId xmlns:a16="http://schemas.microsoft.com/office/drawing/2014/main" id="{DC8F7948-952E-29E1-9A9B-D5BE31C3C9A8}"/>
                </a:ext>
              </a:extLst>
            </p:cNvPr>
            <p:cNvSpPr/>
            <p:nvPr/>
          </p:nvSpPr>
          <p:spPr>
            <a:xfrm rot="2700000">
              <a:off x="11259110" y="2098206"/>
              <a:ext cx="1296432" cy="1296432"/>
            </a:xfrm>
            <a:custGeom>
              <a:avLst/>
              <a:gdLst>
                <a:gd name="connsiteX0" fmla="*/ 0 w 1616456"/>
                <a:gd name="connsiteY0" fmla="*/ 0 h 1616456"/>
                <a:gd name="connsiteX1" fmla="*/ 1616457 w 1616456"/>
                <a:gd name="connsiteY1" fmla="*/ 0 h 1616456"/>
                <a:gd name="connsiteX2" fmla="*/ 1616457 w 1616456"/>
                <a:gd name="connsiteY2" fmla="*/ 1616457 h 1616456"/>
                <a:gd name="connsiteX3" fmla="*/ 0 w 1616456"/>
                <a:gd name="connsiteY3" fmla="*/ 1616457 h 161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6" h="1616456">
                  <a:moveTo>
                    <a:pt x="0" y="0"/>
                  </a:moveTo>
                  <a:lnTo>
                    <a:pt x="1616457" y="0"/>
                  </a:lnTo>
                  <a:lnTo>
                    <a:pt x="1616457" y="1616457"/>
                  </a:lnTo>
                  <a:lnTo>
                    <a:pt x="0" y="161645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43FB04AE-16F6-AE58-CA2D-5E7F842597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4272986"/>
            <a:ext cx="5304000" cy="1872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8" name="Tijdelijke aanduiding voor tekst 26">
            <a:extLst>
              <a:ext uri="{FF2B5EF4-FFF2-40B4-BE49-F238E27FC236}">
                <a16:creationId xmlns:a16="http://schemas.microsoft.com/office/drawing/2014/main" id="{1DE097B5-F977-F334-5086-11E8A78C6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0003" y="4268857"/>
            <a:ext cx="3726472" cy="1296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br>
              <a:rPr lang="nl-NL" dirty="0"/>
            </a:br>
            <a:r>
              <a:rPr lang="nl-NL" dirty="0"/>
              <a:t>contact information</a:t>
            </a:r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08347D6B-4806-152E-DD72-B44EFF6FE605}"/>
              </a:ext>
            </a:extLst>
          </p:cNvPr>
          <p:cNvSpPr>
            <a:spLocks noChangeAspect="1"/>
          </p:cNvSpPr>
          <p:nvPr/>
        </p:nvSpPr>
        <p:spPr>
          <a:xfrm>
            <a:off x="6964502" y="4268857"/>
            <a:ext cx="487174" cy="485893"/>
          </a:xfrm>
          <a:custGeom>
            <a:avLst/>
            <a:gdLst>
              <a:gd name="connsiteX0" fmla="*/ 1257492 w 2520001"/>
              <a:gd name="connsiteY0" fmla="*/ 0 h 2513375"/>
              <a:gd name="connsiteX1" fmla="*/ 1887492 w 2520001"/>
              <a:gd name="connsiteY1" fmla="*/ 630000 h 2513375"/>
              <a:gd name="connsiteX2" fmla="*/ 1384459 w 2520001"/>
              <a:gd name="connsiteY2" fmla="*/ 1247201 h 2513375"/>
              <a:gd name="connsiteX3" fmla="*/ 1302120 w 2520001"/>
              <a:gd name="connsiteY3" fmla="*/ 1255502 h 2513375"/>
              <a:gd name="connsiteX4" fmla="*/ 1388821 w 2520001"/>
              <a:gd name="connsiteY4" fmla="*/ 1259881 h 2513375"/>
              <a:gd name="connsiteX5" fmla="*/ 2520001 w 2520001"/>
              <a:gd name="connsiteY5" fmla="*/ 2513375 h 2513375"/>
              <a:gd name="connsiteX6" fmla="*/ 0 w 2520001"/>
              <a:gd name="connsiteY6" fmla="*/ 2513375 h 2513375"/>
              <a:gd name="connsiteX7" fmla="*/ 1131180 w 2520001"/>
              <a:gd name="connsiteY7" fmla="*/ 1259881 h 2513375"/>
              <a:gd name="connsiteX8" fmla="*/ 1214539 w 2520001"/>
              <a:gd name="connsiteY8" fmla="*/ 1255671 h 2513375"/>
              <a:gd name="connsiteX9" fmla="*/ 1130525 w 2520001"/>
              <a:gd name="connsiteY9" fmla="*/ 1247201 h 2513375"/>
              <a:gd name="connsiteX10" fmla="*/ 627492 w 2520001"/>
              <a:gd name="connsiteY10" fmla="*/ 630000 h 2513375"/>
              <a:gd name="connsiteX11" fmla="*/ 1257492 w 2520001"/>
              <a:gd name="connsiteY11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001" h="2513375">
                <a:moveTo>
                  <a:pt x="1257492" y="0"/>
                </a:moveTo>
                <a:cubicBezTo>
                  <a:pt x="1605432" y="0"/>
                  <a:pt x="1887492" y="282061"/>
                  <a:pt x="1887492" y="630000"/>
                </a:cubicBezTo>
                <a:cubicBezTo>
                  <a:pt x="1887492" y="934447"/>
                  <a:pt x="1671540" y="1188456"/>
                  <a:pt x="1384459" y="1247201"/>
                </a:cubicBezTo>
                <a:lnTo>
                  <a:pt x="1302120" y="1255502"/>
                </a:lnTo>
                <a:lnTo>
                  <a:pt x="1388821" y="1259881"/>
                </a:lnTo>
                <a:cubicBezTo>
                  <a:pt x="2024152" y="1324410"/>
                  <a:pt x="2520001" y="1861030"/>
                  <a:pt x="2520001" y="2513375"/>
                </a:cubicBezTo>
                <a:lnTo>
                  <a:pt x="0" y="2513375"/>
                </a:lnTo>
                <a:cubicBezTo>
                  <a:pt x="0" y="1861030"/>
                  <a:pt x="495849" y="1324410"/>
                  <a:pt x="1131180" y="1259881"/>
                </a:cubicBezTo>
                <a:lnTo>
                  <a:pt x="1214539" y="1255671"/>
                </a:lnTo>
                <a:lnTo>
                  <a:pt x="1130525" y="1247201"/>
                </a:lnTo>
                <a:cubicBezTo>
                  <a:pt x="843445" y="1188456"/>
                  <a:pt x="627492" y="934447"/>
                  <a:pt x="627492" y="630000"/>
                </a:cubicBezTo>
                <a:cubicBezTo>
                  <a:pt x="627492" y="282061"/>
                  <a:pt x="909553" y="0"/>
                  <a:pt x="1257492" y="0"/>
                </a:cubicBez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D344F64-DFA3-C8F2-98AA-971E78FA9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075" y="5902566"/>
            <a:ext cx="9144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94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ap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8879977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8879963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6360002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453352F-9F90-A96F-6245-6763AFEC9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70221B0-0BF5-7A1C-F299-359A15CB0D2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9DA8D749-4150-C7CC-205D-D51985855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95CFFE3-7534-99C9-3869-47C083F49651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0841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imag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8879977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8879963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6360002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CB217713-8550-6E7D-74DA-B21E396D96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79943" y="344655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E3366A8-6FCF-5D96-79E8-44158F6D91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9930" y="929562"/>
            <a:ext cx="2520000" cy="2520001"/>
          </a:xfrm>
          <a:custGeom>
            <a:avLst/>
            <a:gdLst>
              <a:gd name="connsiteX0" fmla="*/ 2519999 w 2520000"/>
              <a:gd name="connsiteY0" fmla="*/ 0 h 2520001"/>
              <a:gd name="connsiteX1" fmla="*/ 2520000 w 2520000"/>
              <a:gd name="connsiteY1" fmla="*/ 2520000 h 2520001"/>
              <a:gd name="connsiteX2" fmla="*/ 0 w 2520000"/>
              <a:gd name="connsiteY2" fmla="*/ 252000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19999" y="0"/>
                </a:moveTo>
                <a:lnTo>
                  <a:pt x="2520000" y="2520000"/>
                </a:lnTo>
                <a:lnTo>
                  <a:pt x="0" y="2520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43E36CDE-2109-3197-B5A1-145E138A70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59969" y="935088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A4B9571-DDC2-A53D-F8C4-46A498BF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72419906-A772-9C62-E56C-C5F1AAFE645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0639D06C-4508-B431-3253-71A36D44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B4C839F1-D2D4-584B-D9E7-2D4471EA787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728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41CC6DF8-10D5-107D-4D76-E2F385D50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99" y="288000"/>
            <a:ext cx="914400" cy="485775"/>
          </a:xfrm>
          <a:prstGeom prst="rect">
            <a:avLst/>
          </a:prstGeom>
        </p:spPr>
      </p:pic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31B677B2-FDEC-BE31-D473-F7F6EE179AB5}"/>
              </a:ext>
            </a:extLst>
          </p:cNvPr>
          <p:cNvSpPr/>
          <p:nvPr/>
        </p:nvSpPr>
        <p:spPr>
          <a:xfrm>
            <a:off x="9905482" y="-4"/>
            <a:ext cx="2286025" cy="2286025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3" y="2286026"/>
                </a:cubicBezTo>
                <a:cubicBezTo>
                  <a:pt x="511744" y="2286026"/>
                  <a:pt x="0" y="1774282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00A14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92DEBC30-FB5D-D89A-0BDD-605F5D36C8F8}"/>
              </a:ext>
            </a:extLst>
          </p:cNvPr>
          <p:cNvSpPr/>
          <p:nvPr/>
        </p:nvSpPr>
        <p:spPr>
          <a:xfrm rot="13500000">
            <a:off x="10241964" y="4906525"/>
            <a:ext cx="1616455" cy="1616455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E82E4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60E37A87-2260-E75B-E050-A8C6C3431799}"/>
              </a:ext>
            </a:extLst>
          </p:cNvPr>
          <p:cNvSpPr/>
          <p:nvPr/>
        </p:nvSpPr>
        <p:spPr>
          <a:xfrm rot="13500000">
            <a:off x="7955933" y="334223"/>
            <a:ext cx="1616455" cy="1616455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00A3A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D7FF91A6-FEC5-09C9-D90E-0CA0E2D510D8}"/>
              </a:ext>
            </a:extLst>
          </p:cNvPr>
          <p:cNvSpPr/>
          <p:nvPr/>
        </p:nvSpPr>
        <p:spPr>
          <a:xfrm rot="10800000">
            <a:off x="9907178" y="2286255"/>
            <a:ext cx="2286025" cy="2286025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123F9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F7157B76-5FD8-0A6B-CE56-C7E6DB3CFD45}"/>
              </a:ext>
            </a:extLst>
          </p:cNvPr>
          <p:cNvSpPr/>
          <p:nvPr/>
        </p:nvSpPr>
        <p:spPr>
          <a:xfrm>
            <a:off x="7621153" y="2285596"/>
            <a:ext cx="2286025" cy="1143013"/>
          </a:xfrm>
          <a:custGeom>
            <a:avLst/>
            <a:gdLst>
              <a:gd name="connsiteX0" fmla="*/ 0 w 2286025"/>
              <a:gd name="connsiteY0" fmla="*/ 2 h 1143013"/>
              <a:gd name="connsiteX1" fmla="*/ 2286026 w 2286025"/>
              <a:gd name="connsiteY1" fmla="*/ 0 h 1143013"/>
              <a:gd name="connsiteX2" fmla="*/ 1143013 w 2286025"/>
              <a:gd name="connsiteY2" fmla="*/ 1143014 h 1143013"/>
              <a:gd name="connsiteX3" fmla="*/ 0 w 2286025"/>
              <a:gd name="connsiteY3" fmla="*/ 2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0" y="2"/>
                </a:moveTo>
                <a:lnTo>
                  <a:pt x="2286026" y="0"/>
                </a:lnTo>
                <a:cubicBezTo>
                  <a:pt x="2286026" y="631229"/>
                  <a:pt x="1774242" y="1143014"/>
                  <a:pt x="1143013" y="1143014"/>
                </a:cubicBezTo>
                <a:cubicBezTo>
                  <a:pt x="511784" y="1143014"/>
                  <a:pt x="0" y="631231"/>
                  <a:pt x="0" y="2"/>
                </a:cubicBezTo>
                <a:close/>
              </a:path>
            </a:pathLst>
          </a:custGeom>
          <a:solidFill>
            <a:srgbClr val="EE64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A6DF230-60D9-8F24-9EA6-6794D520DB4F}"/>
              </a:ext>
            </a:extLst>
          </p:cNvPr>
          <p:cNvSpPr/>
          <p:nvPr/>
        </p:nvSpPr>
        <p:spPr>
          <a:xfrm>
            <a:off x="7621152" y="3428844"/>
            <a:ext cx="2286026" cy="1143012"/>
          </a:xfrm>
          <a:custGeom>
            <a:avLst/>
            <a:gdLst>
              <a:gd name="connsiteX0" fmla="*/ 0 w 2286026"/>
              <a:gd name="connsiteY0" fmla="*/ 1143013 h 1143012"/>
              <a:gd name="connsiteX1" fmla="*/ 2286026 w 2286026"/>
              <a:gd name="connsiteY1" fmla="*/ 1143013 h 1143012"/>
              <a:gd name="connsiteX2" fmla="*/ 1143013 w 2286026"/>
              <a:gd name="connsiteY2" fmla="*/ 0 h 1143012"/>
              <a:gd name="connsiteX3" fmla="*/ 0 w 2286026"/>
              <a:gd name="connsiteY3" fmla="*/ 1143013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6" h="1143012">
                <a:moveTo>
                  <a:pt x="0" y="1143013"/>
                </a:moveTo>
                <a:lnTo>
                  <a:pt x="2286026" y="1143013"/>
                </a:lnTo>
                <a:lnTo>
                  <a:pt x="1143013" y="0"/>
                </a:lnTo>
                <a:lnTo>
                  <a:pt x="0" y="1143013"/>
                </a:lnTo>
                <a:close/>
              </a:path>
            </a:pathLst>
          </a:custGeom>
          <a:solidFill>
            <a:srgbClr val="FBB70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5FC9D0D-1DA8-E5C7-457C-756B8796A2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1995" y="5030067"/>
            <a:ext cx="5616000" cy="963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B32D39A-72F7-E4D9-4F8D-C38283E51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ijdelijke aanduiding voor tekst 26">
            <a:extLst>
              <a:ext uri="{FF2B5EF4-FFF2-40B4-BE49-F238E27FC236}">
                <a16:creationId xmlns:a16="http://schemas.microsoft.com/office/drawing/2014/main" id="{717501E0-3706-FD2B-6E36-1766CD927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329094"/>
            <a:ext cx="5616000" cy="2470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name or descriptor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375B7-56FC-889E-B2D8-DF4673A32810}"/>
              </a:ext>
            </a:extLst>
          </p:cNvPr>
          <p:cNvSpPr txBox="1"/>
          <p:nvPr userDrawn="1"/>
        </p:nvSpPr>
        <p:spPr>
          <a:xfrm>
            <a:off x="7422078" y="6284426"/>
            <a:ext cx="235131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56F1D9B9-461A-CA44-AE93-2850E1F95648}" type="datetime3">
              <a:rPr lang="en-US" sz="1200" smtClean="0"/>
              <a:t>6 May 2025</a:t>
            </a:fld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2255197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9ED2D670-E603-60EE-4F3B-5B53439573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0051" y="917534"/>
            <a:ext cx="5029927" cy="5031466"/>
          </a:xfrm>
          <a:custGeom>
            <a:avLst/>
            <a:gdLst>
              <a:gd name="connsiteX0" fmla="*/ 2520000 w 5029927"/>
              <a:gd name="connsiteY0" fmla="*/ 2524522 h 5031466"/>
              <a:gd name="connsiteX1" fmla="*/ 2520000 w 5029927"/>
              <a:gd name="connsiteY1" fmla="*/ 3620442 h 5031466"/>
              <a:gd name="connsiteX2" fmla="*/ 2529606 w 5029927"/>
              <a:gd name="connsiteY2" fmla="*/ 3548425 h 5031466"/>
              <a:gd name="connsiteX3" fmla="*/ 3515992 w 5029927"/>
              <a:gd name="connsiteY3" fmla="*/ 2537065 h 5031466"/>
              <a:gd name="connsiteX4" fmla="*/ 3640418 w 5029927"/>
              <a:gd name="connsiteY4" fmla="*/ 2524522 h 5031466"/>
              <a:gd name="connsiteX5" fmla="*/ 2520056 w 5029927"/>
              <a:gd name="connsiteY5" fmla="*/ 0 h 5031466"/>
              <a:gd name="connsiteX6" fmla="*/ 2520057 w 5029927"/>
              <a:gd name="connsiteY6" fmla="*/ 2514378 h 5031466"/>
              <a:gd name="connsiteX7" fmla="*/ 5029912 w 5029927"/>
              <a:gd name="connsiteY7" fmla="*/ 4521 h 5031466"/>
              <a:gd name="connsiteX8" fmla="*/ 5029913 w 5029927"/>
              <a:gd name="connsiteY8" fmla="*/ 2524521 h 5031466"/>
              <a:gd name="connsiteX9" fmla="*/ 3899433 w 5029927"/>
              <a:gd name="connsiteY9" fmla="*/ 2524522 h 5031466"/>
              <a:gd name="connsiteX10" fmla="*/ 4023860 w 5029927"/>
              <a:gd name="connsiteY10" fmla="*/ 2537065 h 5031466"/>
              <a:gd name="connsiteX11" fmla="*/ 5029927 w 5029927"/>
              <a:gd name="connsiteY11" fmla="*/ 3771466 h 5031466"/>
              <a:gd name="connsiteX12" fmla="*/ 3769926 w 5029927"/>
              <a:gd name="connsiteY12" fmla="*/ 5031466 h 5031466"/>
              <a:gd name="connsiteX13" fmla="*/ 2535525 w 5029927"/>
              <a:gd name="connsiteY13" fmla="*/ 4025400 h 5031466"/>
              <a:gd name="connsiteX14" fmla="*/ 2520000 w 5029927"/>
              <a:gd name="connsiteY14" fmla="*/ 3923677 h 5031466"/>
              <a:gd name="connsiteX15" fmla="*/ 2520000 w 5029927"/>
              <a:gd name="connsiteY15" fmla="*/ 5031466 h 5031466"/>
              <a:gd name="connsiteX16" fmla="*/ 0 w 5029927"/>
              <a:gd name="connsiteY16" fmla="*/ 5031466 h 5031466"/>
              <a:gd name="connsiteX17" fmla="*/ 0 w 5029927"/>
              <a:gd name="connsiteY17" fmla="*/ 2511466 h 5031466"/>
              <a:gd name="connsiteX18" fmla="*/ 8592 w 5029927"/>
              <a:gd name="connsiteY18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927" h="5031466">
                <a:moveTo>
                  <a:pt x="2520000" y="2524522"/>
                </a:moveTo>
                <a:lnTo>
                  <a:pt x="2520000" y="3620442"/>
                </a:lnTo>
                <a:lnTo>
                  <a:pt x="2529606" y="3548425"/>
                </a:lnTo>
                <a:cubicBezTo>
                  <a:pt x="2620125" y="3041670"/>
                  <a:pt x="3013601" y="2639869"/>
                  <a:pt x="3515992" y="2537065"/>
                </a:cubicBezTo>
                <a:lnTo>
                  <a:pt x="3640418" y="2524522"/>
                </a:lnTo>
                <a:close/>
                <a:moveTo>
                  <a:pt x="2520056" y="0"/>
                </a:moveTo>
                <a:lnTo>
                  <a:pt x="2520057" y="2514378"/>
                </a:lnTo>
                <a:lnTo>
                  <a:pt x="5029912" y="4521"/>
                </a:lnTo>
                <a:lnTo>
                  <a:pt x="5029913" y="2524521"/>
                </a:lnTo>
                <a:lnTo>
                  <a:pt x="3899433" y="2524522"/>
                </a:lnTo>
                <a:lnTo>
                  <a:pt x="4023860" y="2537065"/>
                </a:lnTo>
                <a:cubicBezTo>
                  <a:pt x="4598021" y="2654555"/>
                  <a:pt x="5029927" y="3162572"/>
                  <a:pt x="5029927" y="3771466"/>
                </a:cubicBezTo>
                <a:cubicBezTo>
                  <a:pt x="5029927" y="4467345"/>
                  <a:pt x="4465806" y="5031466"/>
                  <a:pt x="3769926" y="5031466"/>
                </a:cubicBezTo>
                <a:cubicBezTo>
                  <a:pt x="3161033" y="5031466"/>
                  <a:pt x="2653015" y="4599561"/>
                  <a:pt x="2535525" y="4025400"/>
                </a:cubicBezTo>
                <a:lnTo>
                  <a:pt x="2520000" y="3923677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D090757-0E39-F2F3-C110-9C7057AD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78607A3-402E-7DF7-D41A-131BC04A64B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CB7BF335-DEA1-BDBB-F207-30E6EA70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568C832-3576-5E7F-B94C-DE7488C6E92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2569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AC286A-338D-4219-0A98-80D7321BD6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9525" y="672286"/>
            <a:ext cx="5832475" cy="5827464"/>
          </a:xfrm>
        </p:spPr>
        <p:txBody>
          <a:bodyPr/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to add image</a:t>
            </a:r>
          </a:p>
          <a:p>
            <a:endParaRPr lang="en-B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69286CF-3160-C780-C006-C84560D1C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34B3B2A7-2612-D8E7-770B-AF28A1D8C6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8B0EAC23-EB3D-6BBA-44A2-DFD7999B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CFDD37F5-728C-3667-ECB0-0030D6B0A31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1238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AC730FC-3807-86A2-F8F4-1781854F64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9526" y="358250"/>
            <a:ext cx="5040000" cy="61415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nl-NL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0598355-BA9C-263F-C135-AFD6EC16B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200F661-2213-F613-2E25-4CC2D0B202B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EC1FF739-9D0F-14A4-8A04-4EF405E1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10308CD3-8DB0-9B14-6486-0D96B016B91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5673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36B21C0E-85D6-BE90-0206-45AD0D4362F2}"/>
              </a:ext>
            </a:extLst>
          </p:cNvPr>
          <p:cNvSpPr/>
          <p:nvPr/>
        </p:nvSpPr>
        <p:spPr>
          <a:xfrm rot="13500000">
            <a:off x="1161043" y="3798044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C5FFC3-5F75-5246-054B-E4F0D5B92918}"/>
              </a:ext>
            </a:extLst>
          </p:cNvPr>
          <p:cNvSpPr/>
          <p:nvPr/>
        </p:nvSpPr>
        <p:spPr>
          <a:xfrm>
            <a:off x="3311997" y="909001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CCB94422-7EEB-D43D-A4B0-B4249C8AF168}"/>
              </a:ext>
            </a:extLst>
          </p:cNvPr>
          <p:cNvSpPr/>
          <p:nvPr/>
        </p:nvSpPr>
        <p:spPr>
          <a:xfrm>
            <a:off x="791999" y="909001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CACCFB09-D7D1-5807-1E3D-CCB5DD0A9BD7}"/>
              </a:ext>
            </a:extLst>
          </p:cNvPr>
          <p:cNvSpPr/>
          <p:nvPr/>
        </p:nvSpPr>
        <p:spPr>
          <a:xfrm>
            <a:off x="3311996" y="3428988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5473E8-E1C9-93DF-5C22-55204ACD1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521E5AA4-3A5A-E62E-FB24-6E89AECE4D1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FAB43CB0-F5AC-669A-963C-F46B6BA881D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8A47CD0A-6D98-2ACC-56EC-51D5F4E6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9564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1161046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3312000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792002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3311999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1993" y="3429008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989" y="342899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990" y="909005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90" y="90900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F5A9F8E-CB76-FE06-581A-32046AC40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E3E10C7-DB8F-1DEA-47F5-04AEED1F0E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B6BE901-FE9C-30D0-447E-3703D7A7A9E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D151BCFD-6870-D40D-18F2-59F59A63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4431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9FD9FC05-1E9C-E4F0-2FDB-F453836D41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000" y="895491"/>
            <a:ext cx="5069196" cy="5069184"/>
          </a:xfrm>
          <a:custGeom>
            <a:avLst/>
            <a:gdLst>
              <a:gd name="connsiteX0" fmla="*/ 2531702 w 5069196"/>
              <a:gd name="connsiteY0" fmla="*/ 1383467 h 5069184"/>
              <a:gd name="connsiteX1" fmla="*/ 2530945 w 5069196"/>
              <a:gd name="connsiteY1" fmla="*/ 1398469 h 5069184"/>
              <a:gd name="connsiteX2" fmla="*/ 1398469 w 5069196"/>
              <a:gd name="connsiteY2" fmla="*/ 2530943 h 5069184"/>
              <a:gd name="connsiteX3" fmla="*/ 1274255 w 5069196"/>
              <a:gd name="connsiteY3" fmla="*/ 2537216 h 5069184"/>
              <a:gd name="connsiteX4" fmla="*/ 2532229 w 5069196"/>
              <a:gd name="connsiteY4" fmla="*/ 3795191 h 5069184"/>
              <a:gd name="connsiteX5" fmla="*/ 2557477 w 5069196"/>
              <a:gd name="connsiteY5" fmla="*/ 3544740 h 5069184"/>
              <a:gd name="connsiteX6" fmla="*/ 3575858 w 5069196"/>
              <a:gd name="connsiteY6" fmla="*/ 2551506 h 5069184"/>
              <a:gd name="connsiteX7" fmla="*/ 3680911 w 5069196"/>
              <a:gd name="connsiteY7" fmla="*/ 2537494 h 5069184"/>
              <a:gd name="connsiteX8" fmla="*/ 2531702 w 5069196"/>
              <a:gd name="connsiteY8" fmla="*/ 2537494 h 5069184"/>
              <a:gd name="connsiteX9" fmla="*/ 1268747 w 5069196"/>
              <a:gd name="connsiteY9" fmla="*/ 0 h 5069184"/>
              <a:gd name="connsiteX10" fmla="*/ 2530945 w 5069196"/>
              <a:gd name="connsiteY10" fmla="*/ 1139025 h 5069184"/>
              <a:gd name="connsiteX11" fmla="*/ 2531703 w 5069196"/>
              <a:gd name="connsiteY11" fmla="*/ 1154027 h 5069184"/>
              <a:gd name="connsiteX12" fmla="*/ 2531702 w 5069196"/>
              <a:gd name="connsiteY12" fmla="*/ 0 h 5069184"/>
              <a:gd name="connsiteX13" fmla="*/ 5069196 w 5069196"/>
              <a:gd name="connsiteY13" fmla="*/ 0 h 5069184"/>
              <a:gd name="connsiteX14" fmla="*/ 5069196 w 5069196"/>
              <a:gd name="connsiteY14" fmla="*/ 2537494 h 5069184"/>
              <a:gd name="connsiteX15" fmla="*/ 3915387 w 5069196"/>
              <a:gd name="connsiteY15" fmla="*/ 2537494 h 5069184"/>
              <a:gd name="connsiteX16" fmla="*/ 3930169 w 5069196"/>
              <a:gd name="connsiteY16" fmla="*/ 2538240 h 5069184"/>
              <a:gd name="connsiteX17" fmla="*/ 5069195 w 5069196"/>
              <a:gd name="connsiteY17" fmla="*/ 3800437 h 5069184"/>
              <a:gd name="connsiteX18" fmla="*/ 3800447 w 5069196"/>
              <a:gd name="connsiteY18" fmla="*/ 5069184 h 5069184"/>
              <a:gd name="connsiteX19" fmla="*/ 2557477 w 5069196"/>
              <a:gd name="connsiteY19" fmla="*/ 4056134 h 5069184"/>
              <a:gd name="connsiteX20" fmla="*/ 2532229 w 5069196"/>
              <a:gd name="connsiteY20" fmla="*/ 3805693 h 5069184"/>
              <a:gd name="connsiteX21" fmla="*/ 1268742 w 5069196"/>
              <a:gd name="connsiteY21" fmla="*/ 5069182 h 5069184"/>
              <a:gd name="connsiteX22" fmla="*/ 2 w 5069196"/>
              <a:gd name="connsiteY22" fmla="*/ 3800443 h 5069184"/>
              <a:gd name="connsiteX23" fmla="*/ 1263229 w 5069196"/>
              <a:gd name="connsiteY23" fmla="*/ 2537215 h 5069184"/>
              <a:gd name="connsiteX24" fmla="*/ 1139025 w 5069196"/>
              <a:gd name="connsiteY24" fmla="*/ 2530944 h 5069184"/>
              <a:gd name="connsiteX25" fmla="*/ 0 w 5069196"/>
              <a:gd name="connsiteY25" fmla="*/ 1268747 h 5069184"/>
              <a:gd name="connsiteX26" fmla="*/ 1268747 w 5069196"/>
              <a:gd name="connsiteY26" fmla="*/ 0 h 50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69196" h="5069184">
                <a:moveTo>
                  <a:pt x="2531702" y="1383467"/>
                </a:moveTo>
                <a:lnTo>
                  <a:pt x="2530945" y="1398469"/>
                </a:lnTo>
                <a:cubicBezTo>
                  <a:pt x="2470304" y="1995591"/>
                  <a:pt x="1995592" y="2470302"/>
                  <a:pt x="1398469" y="2530943"/>
                </a:cubicBezTo>
                <a:lnTo>
                  <a:pt x="1274255" y="2537216"/>
                </a:lnTo>
                <a:lnTo>
                  <a:pt x="2532229" y="3795191"/>
                </a:lnTo>
                <a:lnTo>
                  <a:pt x="2557477" y="3544740"/>
                </a:lnTo>
                <a:cubicBezTo>
                  <a:pt x="2660995" y="3038862"/>
                  <a:pt x="3065585" y="2642654"/>
                  <a:pt x="3575858" y="2551506"/>
                </a:cubicBezTo>
                <a:lnTo>
                  <a:pt x="3680911" y="2537494"/>
                </a:lnTo>
                <a:lnTo>
                  <a:pt x="2531702" y="2537494"/>
                </a:lnTo>
                <a:close/>
                <a:moveTo>
                  <a:pt x="1268747" y="0"/>
                </a:moveTo>
                <a:cubicBezTo>
                  <a:pt x="1925663" y="0"/>
                  <a:pt x="2465971" y="499251"/>
                  <a:pt x="2530945" y="1139025"/>
                </a:cubicBezTo>
                <a:lnTo>
                  <a:pt x="2531703" y="1154027"/>
                </a:lnTo>
                <a:lnTo>
                  <a:pt x="2531702" y="0"/>
                </a:lnTo>
                <a:lnTo>
                  <a:pt x="5069196" y="0"/>
                </a:lnTo>
                <a:lnTo>
                  <a:pt x="5069196" y="2537494"/>
                </a:lnTo>
                <a:lnTo>
                  <a:pt x="3915387" y="2537494"/>
                </a:lnTo>
                <a:lnTo>
                  <a:pt x="3930169" y="2538240"/>
                </a:lnTo>
                <a:cubicBezTo>
                  <a:pt x="4569943" y="2603213"/>
                  <a:pt x="5069195" y="3143521"/>
                  <a:pt x="5069195" y="3800437"/>
                </a:cubicBezTo>
                <a:cubicBezTo>
                  <a:pt x="5069195" y="4501147"/>
                  <a:pt x="4501158" y="5069184"/>
                  <a:pt x="3800447" y="5069184"/>
                </a:cubicBezTo>
                <a:cubicBezTo>
                  <a:pt x="3187327" y="5069184"/>
                  <a:pt x="2675783" y="4634281"/>
                  <a:pt x="2557477" y="4056134"/>
                </a:cubicBezTo>
                <a:lnTo>
                  <a:pt x="2532229" y="3805693"/>
                </a:lnTo>
                <a:lnTo>
                  <a:pt x="1268742" y="5069182"/>
                </a:lnTo>
                <a:lnTo>
                  <a:pt x="2" y="3800443"/>
                </a:lnTo>
                <a:lnTo>
                  <a:pt x="1263229" y="2537215"/>
                </a:lnTo>
                <a:lnTo>
                  <a:pt x="1139025" y="2530944"/>
                </a:lnTo>
                <a:cubicBezTo>
                  <a:pt x="499253" y="2465971"/>
                  <a:pt x="1" y="1925663"/>
                  <a:pt x="0" y="1268747"/>
                </a:cubicBezTo>
                <a:cubicBezTo>
                  <a:pt x="0" y="568037"/>
                  <a:pt x="568037" y="0"/>
                  <a:pt x="1268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5E14ACC-E961-C39E-8626-15E7DAC7E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F4B10D55-D172-4B12-0A23-7CF43FFC12F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93226495-8975-835A-3C9D-E47349D5D15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E7A8F1E1-B017-A0D5-F35A-11EBA0F8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64965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2CFF806-F8B3-D15B-28AA-4E802B03AA4A}"/>
              </a:ext>
            </a:extLst>
          </p:cNvPr>
          <p:cNvSpPr>
            <a:spLocks noChangeAspect="1"/>
          </p:cNvSpPr>
          <p:nvPr/>
        </p:nvSpPr>
        <p:spPr>
          <a:xfrm rot="10800000">
            <a:off x="791999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61F6E6B7-245A-9CA5-4BBE-F4D7E30E1BAA}"/>
              </a:ext>
            </a:extLst>
          </p:cNvPr>
          <p:cNvSpPr/>
          <p:nvPr/>
        </p:nvSpPr>
        <p:spPr>
          <a:xfrm>
            <a:off x="3311986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1822B71-9E93-66D0-8971-291CB800F398}"/>
              </a:ext>
            </a:extLst>
          </p:cNvPr>
          <p:cNvSpPr/>
          <p:nvPr/>
        </p:nvSpPr>
        <p:spPr>
          <a:xfrm>
            <a:off x="3311974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6304FB0C-1A71-9573-A10B-25CE18784514}"/>
              </a:ext>
            </a:extLst>
          </p:cNvPr>
          <p:cNvSpPr>
            <a:spLocks noChangeAspect="1"/>
          </p:cNvSpPr>
          <p:nvPr/>
        </p:nvSpPr>
        <p:spPr>
          <a:xfrm rot="16200000">
            <a:off x="1421960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A58B76A-CEC7-D85B-0901-05DD3F1D0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8C2543FC-EAEB-EACC-BCAA-6F7DAA21C90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AC3E9E7A-50F5-7585-C78D-4F3093BFE42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20E4E9F-1DBA-2DCE-8D2B-013837E17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3597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DABA6E2-685F-E6F3-F709-98EA777E5AD2}"/>
              </a:ext>
            </a:extLst>
          </p:cNvPr>
          <p:cNvSpPr>
            <a:spLocks noChangeAspect="1"/>
          </p:cNvSpPr>
          <p:nvPr/>
        </p:nvSpPr>
        <p:spPr>
          <a:xfrm rot="10800000">
            <a:off x="792025" y="3428989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B4E0EE34-F0EB-A78A-7732-A6498A98A521}"/>
              </a:ext>
            </a:extLst>
          </p:cNvPr>
          <p:cNvSpPr/>
          <p:nvPr/>
        </p:nvSpPr>
        <p:spPr>
          <a:xfrm>
            <a:off x="3312012" y="3429000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B5215D8D-8999-4F4C-B87B-B969396575A3}"/>
              </a:ext>
            </a:extLst>
          </p:cNvPr>
          <p:cNvSpPr/>
          <p:nvPr/>
        </p:nvSpPr>
        <p:spPr>
          <a:xfrm>
            <a:off x="3312000" y="90900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E5A0618B-04D3-6E5A-B9A9-0F3B2B739994}"/>
              </a:ext>
            </a:extLst>
          </p:cNvPr>
          <p:cNvSpPr>
            <a:spLocks noChangeAspect="1"/>
          </p:cNvSpPr>
          <p:nvPr/>
        </p:nvSpPr>
        <p:spPr>
          <a:xfrm rot="16200000">
            <a:off x="1421986" y="1538992"/>
            <a:ext cx="2520000" cy="1260001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BBC29BB-6510-527C-2816-2652A98FA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982" y="3428989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2FD023ED-19A9-752E-B06F-C0051E916E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69" y="908993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BD06A1A4-7662-2810-DAF5-DD1A9A281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1994" y="3428978"/>
            <a:ext cx="2520000" cy="2520001"/>
          </a:xfrm>
          <a:custGeom>
            <a:avLst/>
            <a:gdLst>
              <a:gd name="connsiteX0" fmla="*/ 2520000 w 2520000"/>
              <a:gd name="connsiteY0" fmla="*/ 0 h 2520001"/>
              <a:gd name="connsiteX1" fmla="*/ 1 w 2520000"/>
              <a:gd name="connsiteY1" fmla="*/ 2520001 h 2520001"/>
              <a:gd name="connsiteX2" fmla="*/ 0 w 2520000"/>
              <a:gd name="connsiteY2" fmla="*/ 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20000" y="0"/>
                </a:moveTo>
                <a:lnTo>
                  <a:pt x="1" y="252000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A08C4A73-29AF-49AA-7154-4FC8ED409A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51957" y="908982"/>
            <a:ext cx="1260001" cy="2520001"/>
          </a:xfrm>
          <a:custGeom>
            <a:avLst/>
            <a:gdLst>
              <a:gd name="connsiteX0" fmla="*/ 1260001 w 1260001"/>
              <a:gd name="connsiteY0" fmla="*/ 0 h 2520001"/>
              <a:gd name="connsiteX1" fmla="*/ 1260001 w 1260001"/>
              <a:gd name="connsiteY1" fmla="*/ 2520001 h 2520001"/>
              <a:gd name="connsiteX2" fmla="*/ 0 w 1260001"/>
              <a:gd name="connsiteY2" fmla="*/ 1260001 h 2520001"/>
              <a:gd name="connsiteX3" fmla="*/ 1260001 w 1260001"/>
              <a:gd name="connsiteY3" fmla="*/ 0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001" h="2520001">
                <a:moveTo>
                  <a:pt x="1260001" y="0"/>
                </a:moveTo>
                <a:lnTo>
                  <a:pt x="1260001" y="2520001"/>
                </a:lnTo>
                <a:cubicBezTo>
                  <a:pt x="564165" y="2520002"/>
                  <a:pt x="0" y="1955835"/>
                  <a:pt x="0" y="1260001"/>
                </a:cubicBezTo>
                <a:cubicBezTo>
                  <a:pt x="0" y="564166"/>
                  <a:pt x="564165" y="0"/>
                  <a:pt x="1260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095324B-4C25-8413-FE7E-B4B6378C5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59F63C7-69F7-424D-3FEC-2F33F2A2F6A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012EDBE-367F-5EDC-615E-6E6C9EC9367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B7998C29-AE79-CA1A-8C5B-FD957C36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7305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5EBE94DE-4B26-060E-5A1E-F2B6C047F9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2000" y="908993"/>
            <a:ext cx="5033769" cy="5033789"/>
          </a:xfrm>
          <a:custGeom>
            <a:avLst/>
            <a:gdLst>
              <a:gd name="connsiteX0" fmla="*/ 2519964 w 5033769"/>
              <a:gd name="connsiteY0" fmla="*/ 1382954 h 5033789"/>
              <a:gd name="connsiteX1" fmla="*/ 2519964 w 5033769"/>
              <a:gd name="connsiteY1" fmla="*/ 2513777 h 5033789"/>
              <a:gd name="connsiteX2" fmla="*/ 2520001 w 5033769"/>
              <a:gd name="connsiteY2" fmla="*/ 2513777 h 5033789"/>
              <a:gd name="connsiteX3" fmla="*/ 2519989 w 5033769"/>
              <a:gd name="connsiteY3" fmla="*/ 2513789 h 5033789"/>
              <a:gd name="connsiteX4" fmla="*/ 3649376 w 5033769"/>
              <a:gd name="connsiteY4" fmla="*/ 2513789 h 5033789"/>
              <a:gd name="connsiteX5" fmla="*/ 3535235 w 5033769"/>
              <a:gd name="connsiteY5" fmla="*/ 2497467 h 5033789"/>
              <a:gd name="connsiteX6" fmla="*/ 2520261 w 5033769"/>
              <a:gd name="connsiteY6" fmla="*/ 1388840 h 5033789"/>
              <a:gd name="connsiteX7" fmla="*/ 2519964 w 5033769"/>
              <a:gd name="connsiteY7" fmla="*/ 0 h 5033789"/>
              <a:gd name="connsiteX8" fmla="*/ 2519964 w 5033769"/>
              <a:gd name="connsiteY8" fmla="*/ 1137072 h 5033789"/>
              <a:gd name="connsiteX9" fmla="*/ 2520261 w 5033769"/>
              <a:gd name="connsiteY9" fmla="*/ 1131185 h 5033789"/>
              <a:gd name="connsiteX10" fmla="*/ 3773756 w 5033769"/>
              <a:gd name="connsiteY10" fmla="*/ 13 h 5033789"/>
              <a:gd name="connsiteX11" fmla="*/ 5033757 w 5033769"/>
              <a:gd name="connsiteY11" fmla="*/ 1260013 h 5033789"/>
              <a:gd name="connsiteX12" fmla="*/ 3902584 w 5033769"/>
              <a:gd name="connsiteY12" fmla="*/ 2513507 h 5033789"/>
              <a:gd name="connsiteX13" fmla="*/ 3897013 w 5033769"/>
              <a:gd name="connsiteY13" fmla="*/ 2513789 h 5033789"/>
              <a:gd name="connsiteX14" fmla="*/ 5033769 w 5033769"/>
              <a:gd name="connsiteY14" fmla="*/ 2513789 h 5033789"/>
              <a:gd name="connsiteX15" fmla="*/ 5033768 w 5033769"/>
              <a:gd name="connsiteY15" fmla="*/ 5033789 h 5033789"/>
              <a:gd name="connsiteX16" fmla="*/ 2513768 w 5033769"/>
              <a:gd name="connsiteY16" fmla="*/ 5033789 h 5033789"/>
              <a:gd name="connsiteX17" fmla="*/ 2513769 w 5033769"/>
              <a:gd name="connsiteY17" fmla="*/ 2520008 h 5033789"/>
              <a:gd name="connsiteX18" fmla="*/ 1 w 5033769"/>
              <a:gd name="connsiteY18" fmla="*/ 5033777 h 5033789"/>
              <a:gd name="connsiteX19" fmla="*/ 0 w 5033769"/>
              <a:gd name="connsiteY19" fmla="*/ 2513777 h 5033789"/>
              <a:gd name="connsiteX20" fmla="*/ 2458226 w 5033769"/>
              <a:gd name="connsiteY20" fmla="*/ 2513776 h 5033789"/>
              <a:gd name="connsiteX21" fmla="*/ 2266042 w 5033769"/>
              <a:gd name="connsiteY21" fmla="*/ 2494401 h 5033789"/>
              <a:gd name="connsiteX22" fmla="*/ 1259962 w 5033769"/>
              <a:gd name="connsiteY22" fmla="*/ 1260001 h 5033789"/>
              <a:gd name="connsiteX23" fmla="*/ 2519964 w 5033769"/>
              <a:gd name="connsiteY23" fmla="*/ 0 h 503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33769" h="5033789">
                <a:moveTo>
                  <a:pt x="2519964" y="1382954"/>
                </a:moveTo>
                <a:lnTo>
                  <a:pt x="2519964" y="2513777"/>
                </a:lnTo>
                <a:lnTo>
                  <a:pt x="2520001" y="2513777"/>
                </a:lnTo>
                <a:lnTo>
                  <a:pt x="2519989" y="2513789"/>
                </a:lnTo>
                <a:lnTo>
                  <a:pt x="3649376" y="2513789"/>
                </a:lnTo>
                <a:lnTo>
                  <a:pt x="3535235" y="2497467"/>
                </a:lnTo>
                <a:cubicBezTo>
                  <a:pt x="2994600" y="2393880"/>
                  <a:pt x="2576720" y="1944783"/>
                  <a:pt x="2520261" y="1388840"/>
                </a:cubicBezTo>
                <a:close/>
                <a:moveTo>
                  <a:pt x="2519964" y="0"/>
                </a:moveTo>
                <a:lnTo>
                  <a:pt x="2519964" y="1137072"/>
                </a:lnTo>
                <a:lnTo>
                  <a:pt x="2520261" y="1131185"/>
                </a:lnTo>
                <a:cubicBezTo>
                  <a:pt x="2584786" y="495822"/>
                  <a:pt x="3121369" y="13"/>
                  <a:pt x="3773756" y="13"/>
                </a:cubicBezTo>
                <a:cubicBezTo>
                  <a:pt x="4469635" y="13"/>
                  <a:pt x="5033757" y="564134"/>
                  <a:pt x="5033757" y="1260013"/>
                </a:cubicBezTo>
                <a:cubicBezTo>
                  <a:pt x="5033757" y="1912399"/>
                  <a:pt x="4537948" y="2448983"/>
                  <a:pt x="3902584" y="2513507"/>
                </a:cubicBezTo>
                <a:lnTo>
                  <a:pt x="3897013" y="2513789"/>
                </a:lnTo>
                <a:lnTo>
                  <a:pt x="5033769" y="2513789"/>
                </a:lnTo>
                <a:lnTo>
                  <a:pt x="5033768" y="5033789"/>
                </a:lnTo>
                <a:lnTo>
                  <a:pt x="2513768" y="5033789"/>
                </a:lnTo>
                <a:lnTo>
                  <a:pt x="2513769" y="2520008"/>
                </a:lnTo>
                <a:lnTo>
                  <a:pt x="1" y="5033777"/>
                </a:lnTo>
                <a:lnTo>
                  <a:pt x="0" y="2513777"/>
                </a:lnTo>
                <a:lnTo>
                  <a:pt x="2458226" y="2513776"/>
                </a:lnTo>
                <a:lnTo>
                  <a:pt x="2266042" y="2494401"/>
                </a:lnTo>
                <a:cubicBezTo>
                  <a:pt x="1691901" y="2376903"/>
                  <a:pt x="1259962" y="1868856"/>
                  <a:pt x="1259962" y="1260001"/>
                </a:cubicBezTo>
                <a:cubicBezTo>
                  <a:pt x="1259962" y="564166"/>
                  <a:pt x="1824128" y="0"/>
                  <a:pt x="25199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EEC7AAE-2A42-6069-F1A6-C7D21764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F778F810-5F5A-9B53-5B63-2471BAD49B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BF94D279-3EA0-F099-3F03-98B0B91610F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80AF528A-29A4-72B3-8610-67795CB8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0420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3311975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3311961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792000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A3DDEB5-BA75-E7A8-29D1-94C605B39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79C683E-45A5-D0DF-F0E7-2C1485107A0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C8B105F0-881E-7CC1-4DBF-130B442560C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F70DBFC1-F6C3-5CEB-B694-DEAF5E02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369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28156B-733A-E015-B005-B2352FABC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288000"/>
            <a:ext cx="914400" cy="485775"/>
          </a:xfrm>
          <a:prstGeom prst="rect">
            <a:avLst/>
          </a:prstGeom>
        </p:spPr>
      </p:pic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52EB2AD-0448-9FA2-2FA3-F449EC1693EF}"/>
              </a:ext>
            </a:extLst>
          </p:cNvPr>
          <p:cNvSpPr/>
          <p:nvPr/>
        </p:nvSpPr>
        <p:spPr>
          <a:xfrm rot="13500000">
            <a:off x="7955931" y="3763779"/>
            <a:ext cx="1616455" cy="1616455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rgbClr val="EE64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FC85976D-EE45-AE2D-287E-345B5F157F96}"/>
              </a:ext>
            </a:extLst>
          </p:cNvPr>
          <p:cNvSpPr/>
          <p:nvPr/>
        </p:nvSpPr>
        <p:spPr>
          <a:xfrm>
            <a:off x="7621148" y="2286742"/>
            <a:ext cx="2286025" cy="2286025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68398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CB21A53-6FB1-525B-E4F0-F59E8EDA975E}"/>
              </a:ext>
            </a:extLst>
          </p:cNvPr>
          <p:cNvSpPr/>
          <p:nvPr/>
        </p:nvSpPr>
        <p:spPr>
          <a:xfrm>
            <a:off x="7621148" y="0"/>
            <a:ext cx="2286025" cy="2286025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00A3A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835CE72-ED67-FFB3-4AF2-B219E802D267}"/>
              </a:ext>
            </a:extLst>
          </p:cNvPr>
          <p:cNvSpPr/>
          <p:nvPr/>
        </p:nvSpPr>
        <p:spPr>
          <a:xfrm>
            <a:off x="9907174" y="4571739"/>
            <a:ext cx="2286025" cy="1143013"/>
          </a:xfrm>
          <a:custGeom>
            <a:avLst/>
            <a:gdLst>
              <a:gd name="connsiteX0" fmla="*/ 2286026 w 2286025"/>
              <a:gd name="connsiteY0" fmla="*/ 1143012 h 1143013"/>
              <a:gd name="connsiteX1" fmla="*/ 0 w 2286025"/>
              <a:gd name="connsiteY1" fmla="*/ 1143014 h 1143013"/>
              <a:gd name="connsiteX2" fmla="*/ 1143012 w 2286025"/>
              <a:gd name="connsiteY2" fmla="*/ 0 h 1143013"/>
              <a:gd name="connsiteX3" fmla="*/ 2286026 w 2286025"/>
              <a:gd name="connsiteY3" fmla="*/ 1143012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2"/>
                </a:moveTo>
                <a:lnTo>
                  <a:pt x="0" y="1143014"/>
                </a:lnTo>
                <a:cubicBezTo>
                  <a:pt x="-1" y="511785"/>
                  <a:pt x="511783" y="0"/>
                  <a:pt x="1143012" y="0"/>
                </a:cubicBezTo>
                <a:cubicBezTo>
                  <a:pt x="1774241" y="0"/>
                  <a:pt x="2286026" y="511783"/>
                  <a:pt x="2286026" y="1143012"/>
                </a:cubicBezTo>
                <a:close/>
              </a:path>
            </a:pathLst>
          </a:custGeom>
          <a:solidFill>
            <a:srgbClr val="123F9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0FB8D35-F14F-4A1B-A129-BCD790B43475}"/>
              </a:ext>
            </a:extLst>
          </p:cNvPr>
          <p:cNvSpPr/>
          <p:nvPr/>
        </p:nvSpPr>
        <p:spPr>
          <a:xfrm>
            <a:off x="9907174" y="1142451"/>
            <a:ext cx="2286025" cy="1143013"/>
          </a:xfrm>
          <a:custGeom>
            <a:avLst/>
            <a:gdLst>
              <a:gd name="connsiteX0" fmla="*/ 2286026 w 2286025"/>
              <a:gd name="connsiteY0" fmla="*/ 1143013 h 1143013"/>
              <a:gd name="connsiteX1" fmla="*/ 0 w 2286025"/>
              <a:gd name="connsiteY1" fmla="*/ 1143013 h 1143013"/>
              <a:gd name="connsiteX2" fmla="*/ 1143012 w 2286025"/>
              <a:gd name="connsiteY2" fmla="*/ 0 h 1143013"/>
              <a:gd name="connsiteX3" fmla="*/ 2286026 w 2286025"/>
              <a:gd name="connsiteY3" fmla="*/ 1143013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2286026" y="1143013"/>
                </a:moveTo>
                <a:lnTo>
                  <a:pt x="0" y="1143013"/>
                </a:lnTo>
                <a:cubicBezTo>
                  <a:pt x="-1" y="511784"/>
                  <a:pt x="511784" y="0"/>
                  <a:pt x="1143012" y="0"/>
                </a:cubicBezTo>
                <a:cubicBezTo>
                  <a:pt x="1774241" y="0"/>
                  <a:pt x="2286026" y="511784"/>
                  <a:pt x="2286026" y="1143013"/>
                </a:cubicBezTo>
                <a:close/>
              </a:path>
            </a:pathLst>
          </a:custGeom>
          <a:solidFill>
            <a:srgbClr val="FBB70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7E72A2F5-A3A4-2ABF-26F3-A5CDEF0BE5E5}"/>
              </a:ext>
            </a:extLst>
          </p:cNvPr>
          <p:cNvSpPr/>
          <p:nvPr/>
        </p:nvSpPr>
        <p:spPr>
          <a:xfrm>
            <a:off x="6478134" y="-545"/>
            <a:ext cx="1143013" cy="2286025"/>
          </a:xfrm>
          <a:custGeom>
            <a:avLst/>
            <a:gdLst>
              <a:gd name="connsiteX0" fmla="*/ 1143013 w 1143013"/>
              <a:gd name="connsiteY0" fmla="*/ 2286026 h 2286025"/>
              <a:gd name="connsiteX1" fmla="*/ 1143012 w 1143013"/>
              <a:gd name="connsiteY1" fmla="*/ 0 h 2286025"/>
              <a:gd name="connsiteX2" fmla="*/ 0 w 1143013"/>
              <a:gd name="connsiteY2" fmla="*/ 1143014 h 2286025"/>
              <a:gd name="connsiteX3" fmla="*/ 1143013 w 1143013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13" h="2286025">
                <a:moveTo>
                  <a:pt x="1143013" y="2286026"/>
                </a:moveTo>
                <a:lnTo>
                  <a:pt x="1143012" y="0"/>
                </a:lnTo>
                <a:lnTo>
                  <a:pt x="0" y="1143014"/>
                </a:lnTo>
                <a:lnTo>
                  <a:pt x="1143013" y="2286026"/>
                </a:lnTo>
                <a:close/>
              </a:path>
            </a:pathLst>
          </a:custGeom>
          <a:solidFill>
            <a:srgbClr val="E82E4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DC9D5A06-4B5F-5150-061F-8455585C64F0}"/>
              </a:ext>
            </a:extLst>
          </p:cNvPr>
          <p:cNvSpPr/>
          <p:nvPr/>
        </p:nvSpPr>
        <p:spPr>
          <a:xfrm>
            <a:off x="9907168" y="2285706"/>
            <a:ext cx="2286036" cy="2286039"/>
          </a:xfrm>
          <a:custGeom>
            <a:avLst/>
            <a:gdLst>
              <a:gd name="connsiteX0" fmla="*/ 2286033 w 2286036"/>
              <a:gd name="connsiteY0" fmla="*/ 0 h 2286039"/>
              <a:gd name="connsiteX1" fmla="*/ 2286037 w 2286036"/>
              <a:gd name="connsiteY1" fmla="*/ 2286036 h 2286039"/>
              <a:gd name="connsiteX2" fmla="*/ 0 w 2286036"/>
              <a:gd name="connsiteY2" fmla="*/ 2286039 h 2286039"/>
              <a:gd name="connsiteX3" fmla="*/ 2286033 w 2286036"/>
              <a:gd name="connsiteY3" fmla="*/ 0 h 228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6" h="2286039">
                <a:moveTo>
                  <a:pt x="2286033" y="0"/>
                </a:moveTo>
                <a:lnTo>
                  <a:pt x="2286037" y="2286036"/>
                </a:lnTo>
                <a:lnTo>
                  <a:pt x="0" y="2286039"/>
                </a:lnTo>
                <a:lnTo>
                  <a:pt x="2286033" y="0"/>
                </a:lnTo>
                <a:close/>
              </a:path>
            </a:pathLst>
          </a:custGeom>
          <a:solidFill>
            <a:srgbClr val="00A14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1F9A396-0EEA-2B0B-8AA0-DE358108E8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1995" y="5030067"/>
            <a:ext cx="5616000" cy="963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CADEFD4-6B11-AE69-9A08-71FC23F98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ijdelijke aanduiding voor tekst 26">
            <a:extLst>
              <a:ext uri="{FF2B5EF4-FFF2-40B4-BE49-F238E27FC236}">
                <a16:creationId xmlns:a16="http://schemas.microsoft.com/office/drawing/2014/main" id="{40A5C408-5E3E-D255-18F2-1071AD120D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329094"/>
            <a:ext cx="5616000" cy="2470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descriptor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" name="Tijdelijke aanduiding voor tekst 26">
            <a:extLst>
              <a:ext uri="{FF2B5EF4-FFF2-40B4-BE49-F238E27FC236}">
                <a16:creationId xmlns:a16="http://schemas.microsoft.com/office/drawing/2014/main" id="{5F4B7A6B-4044-14D4-784F-331FC19D9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1996" y="6329094"/>
            <a:ext cx="5616000" cy="2470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name or descriptor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C48F7-BB2C-E74C-C1B2-C65E8B1B3383}"/>
              </a:ext>
            </a:extLst>
          </p:cNvPr>
          <p:cNvSpPr txBox="1"/>
          <p:nvPr userDrawn="1"/>
        </p:nvSpPr>
        <p:spPr>
          <a:xfrm>
            <a:off x="7422078" y="6284426"/>
            <a:ext cx="235131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81BE72E1-A7D6-DB40-9E4F-BB9483D61517}" type="datetime3">
              <a:rPr lang="en-US" sz="1200" smtClean="0"/>
              <a:t>6 May 2025</a:t>
            </a:fld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1602683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76F6EEEB-9971-9726-81A6-A842C217CA1A}"/>
              </a:ext>
            </a:extLst>
          </p:cNvPr>
          <p:cNvSpPr/>
          <p:nvPr/>
        </p:nvSpPr>
        <p:spPr>
          <a:xfrm>
            <a:off x="3312000" y="3429000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5297B128-04E7-F095-D863-25F3756FB4B4}"/>
              </a:ext>
            </a:extLst>
          </p:cNvPr>
          <p:cNvSpPr>
            <a:spLocks noChangeAspect="1"/>
          </p:cNvSpPr>
          <p:nvPr/>
        </p:nvSpPr>
        <p:spPr>
          <a:xfrm>
            <a:off x="3311986" y="912007"/>
            <a:ext cx="2519999" cy="2520000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69DDE691-C5AE-BC2F-E04B-661180E83819}"/>
              </a:ext>
            </a:extLst>
          </p:cNvPr>
          <p:cNvSpPr>
            <a:spLocks noChangeAspect="1"/>
          </p:cNvSpPr>
          <p:nvPr/>
        </p:nvSpPr>
        <p:spPr>
          <a:xfrm>
            <a:off x="792025" y="917534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CB217713-8550-6E7D-74DA-B21E396D96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1984" y="3426238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E3366A8-6FCF-5D96-79E8-44158F6D91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1923" y="931507"/>
            <a:ext cx="2520000" cy="2520001"/>
          </a:xfrm>
          <a:custGeom>
            <a:avLst/>
            <a:gdLst>
              <a:gd name="connsiteX0" fmla="*/ 2519999 w 2520000"/>
              <a:gd name="connsiteY0" fmla="*/ 0 h 2520001"/>
              <a:gd name="connsiteX1" fmla="*/ 2520000 w 2520000"/>
              <a:gd name="connsiteY1" fmla="*/ 2520000 h 2520001"/>
              <a:gd name="connsiteX2" fmla="*/ 0 w 2520000"/>
              <a:gd name="connsiteY2" fmla="*/ 2520001 h 25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000" h="2520001">
                <a:moveTo>
                  <a:pt x="2519999" y="0"/>
                </a:moveTo>
                <a:lnTo>
                  <a:pt x="2520000" y="2520000"/>
                </a:lnTo>
                <a:lnTo>
                  <a:pt x="0" y="2520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43E36CDE-2109-3197-B5A1-145E138A70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1914" y="927327"/>
            <a:ext cx="2520057" cy="5031466"/>
          </a:xfrm>
          <a:custGeom>
            <a:avLst/>
            <a:gdLst>
              <a:gd name="connsiteX0" fmla="*/ 2520056 w 2520057"/>
              <a:gd name="connsiteY0" fmla="*/ 0 h 5031466"/>
              <a:gd name="connsiteX1" fmla="*/ 2520057 w 2520057"/>
              <a:gd name="connsiteY1" fmla="*/ 2520000 h 5031466"/>
              <a:gd name="connsiteX2" fmla="*/ 2520000 w 2520057"/>
              <a:gd name="connsiteY2" fmla="*/ 2520000 h 5031466"/>
              <a:gd name="connsiteX3" fmla="*/ 2520000 w 2520057"/>
              <a:gd name="connsiteY3" fmla="*/ 5031466 h 5031466"/>
              <a:gd name="connsiteX4" fmla="*/ 0 w 2520057"/>
              <a:gd name="connsiteY4" fmla="*/ 5031466 h 5031466"/>
              <a:gd name="connsiteX5" fmla="*/ 0 w 2520057"/>
              <a:gd name="connsiteY5" fmla="*/ 2511466 h 5031466"/>
              <a:gd name="connsiteX6" fmla="*/ 8592 w 2520057"/>
              <a:gd name="connsiteY6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0057" h="5031466">
                <a:moveTo>
                  <a:pt x="2520056" y="0"/>
                </a:moveTo>
                <a:lnTo>
                  <a:pt x="2520057" y="2520000"/>
                </a:lnTo>
                <a:lnTo>
                  <a:pt x="2520000" y="2520000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F292111-8DD2-5F05-C2FD-D5BAF8A52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9F63FB2-78BD-AA49-2F8A-D8D67B4A3F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6BD93634-DF79-2B4C-A0AC-B45C64DC484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80BA31ED-4C10-0765-5857-BE260CB5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02460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9ED2D670-E603-60EE-4F3B-5B53439573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2072" y="917534"/>
            <a:ext cx="5029927" cy="5031466"/>
          </a:xfrm>
          <a:custGeom>
            <a:avLst/>
            <a:gdLst>
              <a:gd name="connsiteX0" fmla="*/ 2520000 w 5029927"/>
              <a:gd name="connsiteY0" fmla="*/ 2524522 h 5031466"/>
              <a:gd name="connsiteX1" fmla="*/ 2520000 w 5029927"/>
              <a:gd name="connsiteY1" fmla="*/ 3620442 h 5031466"/>
              <a:gd name="connsiteX2" fmla="*/ 2529606 w 5029927"/>
              <a:gd name="connsiteY2" fmla="*/ 3548425 h 5031466"/>
              <a:gd name="connsiteX3" fmla="*/ 3515992 w 5029927"/>
              <a:gd name="connsiteY3" fmla="*/ 2537065 h 5031466"/>
              <a:gd name="connsiteX4" fmla="*/ 3640418 w 5029927"/>
              <a:gd name="connsiteY4" fmla="*/ 2524522 h 5031466"/>
              <a:gd name="connsiteX5" fmla="*/ 2520056 w 5029927"/>
              <a:gd name="connsiteY5" fmla="*/ 0 h 5031466"/>
              <a:gd name="connsiteX6" fmla="*/ 2520057 w 5029927"/>
              <a:gd name="connsiteY6" fmla="*/ 2514378 h 5031466"/>
              <a:gd name="connsiteX7" fmla="*/ 5029912 w 5029927"/>
              <a:gd name="connsiteY7" fmla="*/ 4521 h 5031466"/>
              <a:gd name="connsiteX8" fmla="*/ 5029913 w 5029927"/>
              <a:gd name="connsiteY8" fmla="*/ 2524521 h 5031466"/>
              <a:gd name="connsiteX9" fmla="*/ 3899433 w 5029927"/>
              <a:gd name="connsiteY9" fmla="*/ 2524522 h 5031466"/>
              <a:gd name="connsiteX10" fmla="*/ 4023860 w 5029927"/>
              <a:gd name="connsiteY10" fmla="*/ 2537065 h 5031466"/>
              <a:gd name="connsiteX11" fmla="*/ 5029927 w 5029927"/>
              <a:gd name="connsiteY11" fmla="*/ 3771466 h 5031466"/>
              <a:gd name="connsiteX12" fmla="*/ 3769926 w 5029927"/>
              <a:gd name="connsiteY12" fmla="*/ 5031466 h 5031466"/>
              <a:gd name="connsiteX13" fmla="*/ 2535525 w 5029927"/>
              <a:gd name="connsiteY13" fmla="*/ 4025400 h 5031466"/>
              <a:gd name="connsiteX14" fmla="*/ 2520000 w 5029927"/>
              <a:gd name="connsiteY14" fmla="*/ 3923677 h 5031466"/>
              <a:gd name="connsiteX15" fmla="*/ 2520000 w 5029927"/>
              <a:gd name="connsiteY15" fmla="*/ 5031466 h 5031466"/>
              <a:gd name="connsiteX16" fmla="*/ 0 w 5029927"/>
              <a:gd name="connsiteY16" fmla="*/ 5031466 h 5031466"/>
              <a:gd name="connsiteX17" fmla="*/ 0 w 5029927"/>
              <a:gd name="connsiteY17" fmla="*/ 2511466 h 5031466"/>
              <a:gd name="connsiteX18" fmla="*/ 8592 w 5029927"/>
              <a:gd name="connsiteY18" fmla="*/ 2511466 h 503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927" h="5031466">
                <a:moveTo>
                  <a:pt x="2520000" y="2524522"/>
                </a:moveTo>
                <a:lnTo>
                  <a:pt x="2520000" y="3620442"/>
                </a:lnTo>
                <a:lnTo>
                  <a:pt x="2529606" y="3548425"/>
                </a:lnTo>
                <a:cubicBezTo>
                  <a:pt x="2620125" y="3041670"/>
                  <a:pt x="3013601" y="2639869"/>
                  <a:pt x="3515992" y="2537065"/>
                </a:cubicBezTo>
                <a:lnTo>
                  <a:pt x="3640418" y="2524522"/>
                </a:lnTo>
                <a:close/>
                <a:moveTo>
                  <a:pt x="2520056" y="0"/>
                </a:moveTo>
                <a:lnTo>
                  <a:pt x="2520057" y="2514378"/>
                </a:lnTo>
                <a:lnTo>
                  <a:pt x="5029912" y="4521"/>
                </a:lnTo>
                <a:lnTo>
                  <a:pt x="5029913" y="2524521"/>
                </a:lnTo>
                <a:lnTo>
                  <a:pt x="3899433" y="2524522"/>
                </a:lnTo>
                <a:lnTo>
                  <a:pt x="4023860" y="2537065"/>
                </a:lnTo>
                <a:cubicBezTo>
                  <a:pt x="4598021" y="2654555"/>
                  <a:pt x="5029927" y="3162572"/>
                  <a:pt x="5029927" y="3771466"/>
                </a:cubicBezTo>
                <a:cubicBezTo>
                  <a:pt x="5029927" y="4467345"/>
                  <a:pt x="4465806" y="5031466"/>
                  <a:pt x="3769926" y="5031466"/>
                </a:cubicBezTo>
                <a:cubicBezTo>
                  <a:pt x="3161033" y="5031466"/>
                  <a:pt x="2653015" y="4599561"/>
                  <a:pt x="2535525" y="4025400"/>
                </a:cubicBezTo>
                <a:lnTo>
                  <a:pt x="2520000" y="3923677"/>
                </a:lnTo>
                <a:lnTo>
                  <a:pt x="2520000" y="5031466"/>
                </a:lnTo>
                <a:lnTo>
                  <a:pt x="0" y="5031466"/>
                </a:lnTo>
                <a:lnTo>
                  <a:pt x="0" y="2511466"/>
                </a:lnTo>
                <a:lnTo>
                  <a:pt x="8592" y="25114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1DF08E0-4D4E-CB4E-4C39-84817FF0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FA1ACD2E-32DD-0D8E-7613-BA7018068FB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64FFA6E-08C8-087B-50EE-73652C47CA3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BCDC5DE2-4E4F-9DB2-D6F0-F7C5F06B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9462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DE2C36C-1842-5D38-A346-C055971CC8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476" y="672286"/>
            <a:ext cx="5832475" cy="5827464"/>
          </a:xfrm>
        </p:spPr>
        <p:txBody>
          <a:bodyPr/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Click to add image</a:t>
            </a:r>
          </a:p>
          <a:p>
            <a:endParaRPr lang="en-BE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B4A7E5E-B405-6360-C014-8977E49C6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CF34DC4-D54E-195C-B2CF-2D33585348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6862E8F-264C-3CB1-B857-D0D27943A92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246C1439-0008-21B6-699E-C5239F2D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96494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titl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4">
            <a:extLst>
              <a:ext uri="{FF2B5EF4-FFF2-40B4-BE49-F238E27FC236}">
                <a16:creationId xmlns:a16="http://schemas.microsoft.com/office/drawing/2014/main" id="{B08E8BA3-22A1-B274-BF7C-0A8379F109F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1998" y="672286"/>
            <a:ext cx="5040001" cy="57285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6D440-DA56-FFE4-76E0-D0194A360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27F6FF1-A5BF-8C75-AC1C-C7761136B25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60003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50EF383-B21F-3969-4945-3BEF216CC5E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59999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393EFEB5-1AC8-8F4E-8864-1D722111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004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2239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6D6E3BA9-5D4F-477A-7630-0A89A6E8DD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40000" y="1941196"/>
            <a:ext cx="3060000" cy="46195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20830080-413E-0A95-15AD-BB4C1A590A2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66000" y="1941197"/>
            <a:ext cx="3060000" cy="46195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633E96-CEEC-DB34-B341-FE1E63309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189026D8-42BD-BEE2-A3C2-DA71714F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0" name="Tijdelijke aanduiding voor inhoud 15">
            <a:extLst>
              <a:ext uri="{FF2B5EF4-FFF2-40B4-BE49-F238E27FC236}">
                <a16:creationId xmlns:a16="http://schemas.microsoft.com/office/drawing/2014/main" id="{B4B04029-F7CA-403E-7FA4-4E8D57B526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2000" y="1941197"/>
            <a:ext cx="3060000" cy="4605686"/>
          </a:xfrm>
        </p:spPr>
        <p:txBody>
          <a:bodyPr/>
          <a:lstStyle>
            <a:lvl1pPr>
              <a:lnSpc>
                <a:spcPct val="114000"/>
              </a:lnSpc>
              <a:buClr>
                <a:srgbClr val="507AC2"/>
              </a:buClr>
              <a:defRPr/>
            </a:lvl1pPr>
            <a:lvl2pPr>
              <a:lnSpc>
                <a:spcPct val="114000"/>
              </a:lnSpc>
              <a:buClr>
                <a:srgbClr val="507AC2"/>
              </a:buClr>
              <a:defRPr/>
            </a:lvl2pPr>
            <a:lvl3pPr>
              <a:lnSpc>
                <a:spcPct val="114000"/>
              </a:lnSpc>
              <a:buClr>
                <a:srgbClr val="507AC2"/>
              </a:buClr>
              <a:defRPr/>
            </a:lvl3pPr>
            <a:lvl4pPr>
              <a:lnSpc>
                <a:spcPct val="114000"/>
              </a:lnSpc>
              <a:buClr>
                <a:srgbClr val="507AC2"/>
              </a:buClr>
              <a:defRPr/>
            </a:lvl4pPr>
            <a:lvl5pPr>
              <a:lnSpc>
                <a:spcPct val="114000"/>
              </a:lnSpc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644021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2B77CE3-A4E3-B4AD-046D-A483AA6B73D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340000" y="1367611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CDCF746-2943-E637-5E77-2C4617C7AC5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40000" y="2296065"/>
            <a:ext cx="3060000" cy="426467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8BEBC18-33D0-B4CD-D712-FEED06A6CE2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65999" y="2296065"/>
            <a:ext cx="3060000" cy="426467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9B305156-A30B-593D-1F31-8BBB645BA4D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51947" y="1367611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C7A56-BF58-9680-C477-7330DC3B0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1842910E-0410-2671-3E93-FA52B1D0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1FE3268C-5820-384C-3954-6AD5B05CD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00" y="2296065"/>
            <a:ext cx="3059998" cy="43044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0F9DD1B5-A367-2C79-133D-FD00390CF1F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3085"/>
            <a:ext cx="3059998" cy="6493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0617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subtitle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1">
            <a:extLst>
              <a:ext uri="{FF2B5EF4-FFF2-40B4-BE49-F238E27FC236}">
                <a16:creationId xmlns:a16="http://schemas.microsoft.com/office/drawing/2014/main" id="{E35C547B-B4BF-4085-F2F7-F49423D3735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91999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9C06964A-D75D-F437-9459-608E0179C5A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566000" y="2907156"/>
            <a:ext cx="3060000" cy="3686446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201E4377-2235-84C2-FC02-72F2B706A401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559999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2038A719-4684-1AF6-E808-A697C1826D7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557978" y="2162263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E56C67B9-C50C-7996-650A-2A8A49A13E68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339999" y="2900231"/>
            <a:ext cx="3060000" cy="369337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ijdelijke aanduiding voor afbeelding 11">
            <a:extLst>
              <a:ext uri="{FF2B5EF4-FFF2-40B4-BE49-F238E27FC236}">
                <a16:creationId xmlns:a16="http://schemas.microsoft.com/office/drawing/2014/main" id="{1027939B-B513-C8EC-176F-51066ACB1FD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8327999" y="135367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21E6B8D1-AC29-336A-2790-76BAD33C797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31977" y="2162263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DBB6F-DE0F-A98E-04DA-8A51658D7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8A095902-A0E3-AC89-ED44-3FFF0DA2D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00" y="2907156"/>
            <a:ext cx="3060000" cy="3693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329E23EE-232E-DABC-27F4-7CDD43A7261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2129961"/>
            <a:ext cx="3060000" cy="6493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3DB5CAFE-BAEC-648E-A08F-E1C7D14B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55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00ED5CDE-7DD7-6C29-351F-D60C9DAA6F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79717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AF720514-2DA9-A3E3-533A-FDABFABB3391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79717" y="236108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0" name="Tijdelijke aanduiding voor afbeelding 11">
            <a:extLst>
              <a:ext uri="{FF2B5EF4-FFF2-40B4-BE49-F238E27FC236}">
                <a16:creationId xmlns:a16="http://schemas.microsoft.com/office/drawing/2014/main" id="{FFCC68A0-53D2-1B44-E49C-2CE4C5F224C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79717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1355AA58-F9DC-987E-7213-E9E3D7CB0681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779717" y="493780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2" name="Tijdelijke aanduiding voor afbeelding 11">
            <a:extLst>
              <a:ext uri="{FF2B5EF4-FFF2-40B4-BE49-F238E27FC236}">
                <a16:creationId xmlns:a16="http://schemas.microsoft.com/office/drawing/2014/main" id="{712685E4-30F9-6D89-8E70-AE3193211938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9125860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5311EC53-2248-2A66-F1C1-5B94F2ECED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125860" y="236108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4" name="Tijdelijke aanduiding voor afbeelding 11">
            <a:extLst>
              <a:ext uri="{FF2B5EF4-FFF2-40B4-BE49-F238E27FC236}">
                <a16:creationId xmlns:a16="http://schemas.microsoft.com/office/drawing/2014/main" id="{83CC1ECD-EF86-1349-73E5-A725AB1DE3B7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131999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3C79AACC-C249-315C-0CA7-B3FA0BEDD5C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9131999" y="493780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DC4F5955-7C55-1875-F542-E779D4814A5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61765" y="236665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1979BA03-58C3-AFA9-71D6-65EF0E58EA5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343813" y="2361080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8" name="Tijdelijke aanduiding voor afbeelding 11">
            <a:extLst>
              <a:ext uri="{FF2B5EF4-FFF2-40B4-BE49-F238E27FC236}">
                <a16:creationId xmlns:a16="http://schemas.microsoft.com/office/drawing/2014/main" id="{77188F4C-D701-5057-80E1-CA76354680D2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3561765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29" name="Tijdelijke aanduiding voor afbeelding 11">
            <a:extLst>
              <a:ext uri="{FF2B5EF4-FFF2-40B4-BE49-F238E27FC236}">
                <a16:creationId xmlns:a16="http://schemas.microsoft.com/office/drawing/2014/main" id="{D03E763F-CF9B-6393-AA49-8D5EC865B57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6343812" y="1517642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CD8CFC07-6AD3-93CC-F135-6DFFBF3D4FE5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567904" y="494337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6118ECD9-CADD-7002-E8AA-7DC59744A9E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349952" y="4937804"/>
            <a:ext cx="2268000" cy="10378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2" name="Tijdelijke aanduiding voor afbeelding 11">
            <a:extLst>
              <a:ext uri="{FF2B5EF4-FFF2-40B4-BE49-F238E27FC236}">
                <a16:creationId xmlns:a16="http://schemas.microsoft.com/office/drawing/2014/main" id="{DE06DA71-E943-B85A-95BD-F5C0872AB390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3567904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33" name="Tijdelijke aanduiding voor afbeelding 11">
            <a:extLst>
              <a:ext uri="{FF2B5EF4-FFF2-40B4-BE49-F238E27FC236}">
                <a16:creationId xmlns:a16="http://schemas.microsoft.com/office/drawing/2014/main" id="{993FF0C5-3F6B-AF46-E2D4-CEC4D022DAA8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49951" y="4094366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2F3BEC6-8378-4EF7-3696-84DB42DD4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0EF3785B-55A2-41B6-BE27-1EBA391F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1233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ollabo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8000" y="240605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1E11D0CE-46E7-3F62-6F16-774A16A33D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28001" y="191731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afbeelding 11">
            <a:extLst>
              <a:ext uri="{FF2B5EF4-FFF2-40B4-BE49-F238E27FC236}">
                <a16:creationId xmlns:a16="http://schemas.microsoft.com/office/drawing/2014/main" id="{19DFDCEC-23F1-BAA2-8558-0667B6353E5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92000" y="191731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49754CD-8EBC-DF8E-3858-56F080C2D21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728000" y="508509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CD8C3440-F8E0-0630-A20A-69914CC0135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728001" y="459635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afbeelding 11">
            <a:extLst>
              <a:ext uri="{FF2B5EF4-FFF2-40B4-BE49-F238E27FC236}">
                <a16:creationId xmlns:a16="http://schemas.microsoft.com/office/drawing/2014/main" id="{B226CB9E-D4E5-AE4E-73B6-2BBEC2A32CDA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92000" y="459635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0FEEFAE7-E168-8EA6-A661-DDACC6AE2EFA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285199" y="240605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34C86145-1AA9-AE5B-AFBE-BAD3FE11D42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85200" y="191731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34A393B7-10AF-FE63-2C17-6BBE08CA1C4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49199" y="191731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03832344-2804-093A-8959-22B21B9C221B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285199" y="5085097"/>
            <a:ext cx="4104000" cy="1296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29AA61CD-50DC-B9BA-B540-B45006478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285200" y="4596353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AD2568B5-CEDD-F520-762C-92CA4B3E9AB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49199" y="4596353"/>
            <a:ext cx="720000" cy="720000"/>
          </a:xfr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icon</a:t>
            </a:r>
            <a:endParaRPr lang="nl-NL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4C7B233-BF52-AE82-7728-54FB974F9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8E73B912-66C1-D8D1-715D-DFCF211E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7015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D8339D7-3963-5A88-2E9B-82BFFF6D30F1}"/>
              </a:ext>
            </a:extLst>
          </p:cNvPr>
          <p:cNvCxnSpPr/>
          <p:nvPr/>
        </p:nvCxnSpPr>
        <p:spPr>
          <a:xfrm>
            <a:off x="791999" y="3940876"/>
            <a:ext cx="10608000" cy="0"/>
          </a:xfrm>
          <a:prstGeom prst="line">
            <a:avLst/>
          </a:prstGeom>
          <a:ln w="38100">
            <a:solidFill>
              <a:srgbClr val="D1E3F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A046EFC5-2CEB-A518-1E79-2AC01AAE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999" y="4696876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9ABA90-4D41-0166-C754-DB63FD17E451}"/>
              </a:ext>
            </a:extLst>
          </p:cNvPr>
          <p:cNvGrpSpPr/>
          <p:nvPr userDrawn="1"/>
        </p:nvGrpSpPr>
        <p:grpSpPr>
          <a:xfrm>
            <a:off x="1637999" y="3760876"/>
            <a:ext cx="360000" cy="676893"/>
            <a:chOff x="1638000" y="4200658"/>
            <a:chExt cx="360000" cy="676893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CAF92B1-1DE6-FDE0-E7D7-E48AF810E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80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176A7FE-049A-0769-1FA3-D2ECB9E412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71000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680E7892-8B36-0667-9CD4-0FA817BF5C4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47999" y="24513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D5D59E-FEAB-1D52-68ED-0524DBB98F20}"/>
              </a:ext>
            </a:extLst>
          </p:cNvPr>
          <p:cNvGrpSpPr/>
          <p:nvPr userDrawn="1"/>
        </p:nvGrpSpPr>
        <p:grpSpPr>
          <a:xfrm>
            <a:off x="10193999" y="3431556"/>
            <a:ext cx="360000" cy="689320"/>
            <a:chOff x="10194000" y="3871338"/>
            <a:chExt cx="360000" cy="689320"/>
          </a:xfrm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78677D7-32DA-DE74-85F8-E283930E72DB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10266000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75D82B48-485F-7C9A-C23F-3D3DB4B2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40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4EB7EB-6FCC-34AE-EC9B-CD54089CA779}"/>
              </a:ext>
            </a:extLst>
          </p:cNvPr>
          <p:cNvGrpSpPr/>
          <p:nvPr userDrawn="1"/>
        </p:nvGrpSpPr>
        <p:grpSpPr>
          <a:xfrm>
            <a:off x="6771599" y="3431556"/>
            <a:ext cx="360000" cy="689320"/>
            <a:chOff x="6771600" y="3871338"/>
            <a:chExt cx="360000" cy="689320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73BEDDF-9CE7-8FAC-8DDC-92E9C20FDB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16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11386AD5-E509-BE10-938D-01B03CC450C1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6840313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925F631E-495F-1D02-14FA-1B44DD3E38D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22312" y="24513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DD13A5-31B7-55E2-4C49-1F87608C4044}"/>
              </a:ext>
            </a:extLst>
          </p:cNvPr>
          <p:cNvGrpSpPr/>
          <p:nvPr userDrawn="1"/>
        </p:nvGrpSpPr>
        <p:grpSpPr>
          <a:xfrm>
            <a:off x="3349199" y="3431556"/>
            <a:ext cx="360000" cy="689320"/>
            <a:chOff x="3349200" y="3871338"/>
            <a:chExt cx="360000" cy="689320"/>
          </a:xfrm>
        </p:grpSpPr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B117B797-85C3-3501-6174-FAF758DA0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92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93C08ED7-2AC5-7AD5-28ED-A91A2FC075BD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3414626" y="3871338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FAC42D74-5726-5BAD-C772-84DE58C4D5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496625" y="24513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4F2289ED-FD1F-353D-0967-EEF2A65901E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13489" y="4696876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8E060-978A-BE0E-2996-4293B25FEE05}"/>
              </a:ext>
            </a:extLst>
          </p:cNvPr>
          <p:cNvGrpSpPr/>
          <p:nvPr userDrawn="1"/>
        </p:nvGrpSpPr>
        <p:grpSpPr>
          <a:xfrm>
            <a:off x="5060399" y="3760876"/>
            <a:ext cx="360000" cy="676893"/>
            <a:chOff x="5060400" y="4200658"/>
            <a:chExt cx="360000" cy="676893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24EE4E28-B65B-8072-A6E7-30D099740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04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1E9E52D7-03BB-B58A-D59A-370837D679F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13149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661E78CF-706A-9D3A-80AB-21B6128EE8C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634979" y="4696876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630844-7D2B-045E-375D-7EB7C19014B2}"/>
              </a:ext>
            </a:extLst>
          </p:cNvPr>
          <p:cNvGrpSpPr/>
          <p:nvPr userDrawn="1"/>
        </p:nvGrpSpPr>
        <p:grpSpPr>
          <a:xfrm>
            <a:off x="8482799" y="3760876"/>
            <a:ext cx="360000" cy="676893"/>
            <a:chOff x="8482800" y="4200658"/>
            <a:chExt cx="360000" cy="676893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00FA3CBD-E88A-71C0-8555-D24BD776C9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800" y="4200658"/>
              <a:ext cx="360000" cy="360000"/>
            </a:xfrm>
            <a:prstGeom prst="ellipse">
              <a:avLst/>
            </a:prstGeom>
            <a:solidFill>
              <a:srgbClr val="D1E3F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2C1B84D8-AFAD-6DEC-1829-4E5E01D46951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8552980" y="4661551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4B1619E7-F2E5-228D-32A2-F881646D6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2A2196B7-3672-3704-4A51-57C994A8AD0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28" name="Tijdelijke aanduiding voor titel 1">
            <a:extLst>
              <a:ext uri="{FF2B5EF4-FFF2-40B4-BE49-F238E27FC236}">
                <a16:creationId xmlns:a16="http://schemas.microsoft.com/office/drawing/2014/main" id="{5143EE90-5A69-1CF3-6FA4-4A251264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218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28156B-733A-E015-B005-B2352FABC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288000"/>
            <a:ext cx="914400" cy="48577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3CAE82DC-C843-24AF-7C4F-F73308DBB9C8}"/>
              </a:ext>
            </a:extLst>
          </p:cNvPr>
          <p:cNvGrpSpPr/>
          <p:nvPr/>
        </p:nvGrpSpPr>
        <p:grpSpPr>
          <a:xfrm>
            <a:off x="7619944" y="0"/>
            <a:ext cx="4572056" cy="6858000"/>
            <a:chOff x="7621146" y="-5"/>
            <a:chExt cx="4572058" cy="6858004"/>
          </a:xfrm>
        </p:grpSpPr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C563F611-38B1-2032-B456-83619E58A643}"/>
                </a:ext>
              </a:extLst>
            </p:cNvPr>
            <p:cNvSpPr/>
            <p:nvPr/>
          </p:nvSpPr>
          <p:spPr>
            <a:xfrm>
              <a:off x="9907174" y="4571974"/>
              <a:ext cx="2286025" cy="2286025"/>
            </a:xfrm>
            <a:custGeom>
              <a:avLst/>
              <a:gdLst>
                <a:gd name="connsiteX0" fmla="*/ 2286026 w 2286025"/>
                <a:gd name="connsiteY0" fmla="*/ 1143013 h 2286025"/>
                <a:gd name="connsiteX1" fmla="*/ 1143013 w 2286025"/>
                <a:gd name="connsiteY1" fmla="*/ 2286026 h 2286025"/>
                <a:gd name="connsiteX2" fmla="*/ -1 w 2286025"/>
                <a:gd name="connsiteY2" fmla="*/ 1143013 h 2286025"/>
                <a:gd name="connsiteX3" fmla="*/ 1143013 w 2286025"/>
                <a:gd name="connsiteY3" fmla="*/ 0 h 2286025"/>
                <a:gd name="connsiteX4" fmla="*/ 2286026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6" y="1143013"/>
                  </a:moveTo>
                  <a:cubicBezTo>
                    <a:pt x="2286026" y="1774282"/>
                    <a:pt x="1774282" y="2286026"/>
                    <a:pt x="1143013" y="2286026"/>
                  </a:cubicBezTo>
                  <a:cubicBezTo>
                    <a:pt x="511744" y="2286026"/>
                    <a:pt x="-1" y="1774282"/>
                    <a:pt x="-1" y="1143013"/>
                  </a:cubicBezTo>
                  <a:cubicBezTo>
                    <a:pt x="-1" y="511745"/>
                    <a:pt x="511743" y="0"/>
                    <a:pt x="1143013" y="0"/>
                  </a:cubicBezTo>
                  <a:cubicBezTo>
                    <a:pt x="1774281" y="0"/>
                    <a:pt x="2286026" y="511745"/>
                    <a:pt x="2286026" y="1143013"/>
                  </a:cubicBezTo>
                  <a:close/>
                </a:path>
              </a:pathLst>
            </a:custGeom>
            <a:solidFill>
              <a:srgbClr val="00A14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E47D3D4E-9ACE-D283-BCDD-03C00B56B5AE}"/>
                </a:ext>
              </a:extLst>
            </p:cNvPr>
            <p:cNvSpPr/>
            <p:nvPr/>
          </p:nvSpPr>
          <p:spPr>
            <a:xfrm rot="2700000">
              <a:off x="10241959" y="2620804"/>
              <a:ext cx="1616455" cy="1616455"/>
            </a:xfrm>
            <a:custGeom>
              <a:avLst/>
              <a:gdLst>
                <a:gd name="connsiteX0" fmla="*/ 0 w 1616455"/>
                <a:gd name="connsiteY0" fmla="*/ 0 h 1616455"/>
                <a:gd name="connsiteX1" fmla="*/ 1616455 w 1616455"/>
                <a:gd name="connsiteY1" fmla="*/ 0 h 1616455"/>
                <a:gd name="connsiteX2" fmla="*/ 1616455 w 1616455"/>
                <a:gd name="connsiteY2" fmla="*/ 1616455 h 1616455"/>
                <a:gd name="connsiteX3" fmla="*/ 0 w 1616455"/>
                <a:gd name="connsiteY3" fmla="*/ 1616455 h 161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455" h="1616455">
                  <a:moveTo>
                    <a:pt x="0" y="0"/>
                  </a:moveTo>
                  <a:lnTo>
                    <a:pt x="1616455" y="0"/>
                  </a:lnTo>
                  <a:lnTo>
                    <a:pt x="1616455" y="1616455"/>
                  </a:lnTo>
                  <a:lnTo>
                    <a:pt x="0" y="1616455"/>
                  </a:lnTo>
                  <a:close/>
                </a:path>
              </a:pathLst>
            </a:custGeom>
            <a:solidFill>
              <a:srgbClr val="E82E4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B023998D-C006-A129-B939-66EBA515E1C8}"/>
                </a:ext>
              </a:extLst>
            </p:cNvPr>
            <p:cNvSpPr/>
            <p:nvPr/>
          </p:nvSpPr>
          <p:spPr>
            <a:xfrm>
              <a:off x="7621148" y="2285714"/>
              <a:ext cx="2286025" cy="2286025"/>
            </a:xfrm>
            <a:custGeom>
              <a:avLst/>
              <a:gdLst>
                <a:gd name="connsiteX0" fmla="*/ 0 w 2286025"/>
                <a:gd name="connsiteY0" fmla="*/ 0 h 2286025"/>
                <a:gd name="connsiteX1" fmla="*/ 2286026 w 2286025"/>
                <a:gd name="connsiteY1" fmla="*/ 0 h 2286025"/>
                <a:gd name="connsiteX2" fmla="*/ 2286026 w 2286025"/>
                <a:gd name="connsiteY2" fmla="*/ 2286026 h 2286025"/>
                <a:gd name="connsiteX3" fmla="*/ 0 w 2286025"/>
                <a:gd name="connsiteY3" fmla="*/ 2286026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2286025">
                  <a:moveTo>
                    <a:pt x="0" y="0"/>
                  </a:moveTo>
                  <a:lnTo>
                    <a:pt x="2286026" y="0"/>
                  </a:lnTo>
                  <a:lnTo>
                    <a:pt x="2286026" y="2286026"/>
                  </a:lnTo>
                  <a:lnTo>
                    <a:pt x="0" y="2286026"/>
                  </a:lnTo>
                  <a:close/>
                </a:path>
              </a:pathLst>
            </a:custGeom>
            <a:solidFill>
              <a:srgbClr val="123F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0DDE395E-B364-D37D-5FD1-2B830CBC2632}"/>
                </a:ext>
              </a:extLst>
            </p:cNvPr>
            <p:cNvSpPr/>
            <p:nvPr/>
          </p:nvSpPr>
          <p:spPr>
            <a:xfrm>
              <a:off x="7621146" y="0"/>
              <a:ext cx="2286025" cy="2286025"/>
            </a:xfrm>
            <a:custGeom>
              <a:avLst/>
              <a:gdLst>
                <a:gd name="connsiteX0" fmla="*/ 2286026 w 2286025"/>
                <a:gd name="connsiteY0" fmla="*/ 1143013 h 2286025"/>
                <a:gd name="connsiteX1" fmla="*/ 1143013 w 2286025"/>
                <a:gd name="connsiteY1" fmla="*/ 2286026 h 2286025"/>
                <a:gd name="connsiteX2" fmla="*/ 0 w 2286025"/>
                <a:gd name="connsiteY2" fmla="*/ 1143013 h 2286025"/>
                <a:gd name="connsiteX3" fmla="*/ 1143013 w 2286025"/>
                <a:gd name="connsiteY3" fmla="*/ 0 h 2286025"/>
                <a:gd name="connsiteX4" fmla="*/ 2286026 w 2286025"/>
                <a:gd name="connsiteY4" fmla="*/ 1143013 h 228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25" h="2286025">
                  <a:moveTo>
                    <a:pt x="2286026" y="1143013"/>
                  </a:moveTo>
                  <a:cubicBezTo>
                    <a:pt x="2286026" y="1774282"/>
                    <a:pt x="1774282" y="2286026"/>
                    <a:pt x="1143013" y="2286026"/>
                  </a:cubicBezTo>
                  <a:cubicBezTo>
                    <a:pt x="511745" y="2286026"/>
                    <a:pt x="0" y="1774282"/>
                    <a:pt x="0" y="1143013"/>
                  </a:cubicBezTo>
                  <a:cubicBezTo>
                    <a:pt x="0" y="511744"/>
                    <a:pt x="511744" y="0"/>
                    <a:pt x="1143013" y="0"/>
                  </a:cubicBezTo>
                  <a:cubicBezTo>
                    <a:pt x="1774281" y="0"/>
                    <a:pt x="2286026" y="511744"/>
                    <a:pt x="2286026" y="1143013"/>
                  </a:cubicBezTo>
                  <a:close/>
                </a:path>
              </a:pathLst>
            </a:custGeom>
            <a:solidFill>
              <a:srgbClr val="00A3A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233AE839-8025-3840-0C31-EB8B5332C5D6}"/>
                </a:ext>
              </a:extLst>
            </p:cNvPr>
            <p:cNvSpPr/>
            <p:nvPr/>
          </p:nvSpPr>
          <p:spPr>
            <a:xfrm>
              <a:off x="7621147" y="4571739"/>
              <a:ext cx="2286025" cy="1143013"/>
            </a:xfrm>
            <a:custGeom>
              <a:avLst/>
              <a:gdLst>
                <a:gd name="connsiteX0" fmla="*/ 2286026 w 2286025"/>
                <a:gd name="connsiteY0" fmla="*/ 1143013 h 1143013"/>
                <a:gd name="connsiteX1" fmla="*/ 0 w 2286025"/>
                <a:gd name="connsiteY1" fmla="*/ 1143014 h 1143013"/>
                <a:gd name="connsiteX2" fmla="*/ 1143012 w 2286025"/>
                <a:gd name="connsiteY2" fmla="*/ 0 h 1143013"/>
                <a:gd name="connsiteX3" fmla="*/ 2286026 w 2286025"/>
                <a:gd name="connsiteY3" fmla="*/ 1143013 h 114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25" h="1143013">
                  <a:moveTo>
                    <a:pt x="2286026" y="1143013"/>
                  </a:moveTo>
                  <a:lnTo>
                    <a:pt x="0" y="1143014"/>
                  </a:lnTo>
                  <a:cubicBezTo>
                    <a:pt x="0" y="511784"/>
                    <a:pt x="511784" y="0"/>
                    <a:pt x="1143012" y="0"/>
                  </a:cubicBezTo>
                  <a:cubicBezTo>
                    <a:pt x="1774242" y="0"/>
                    <a:pt x="2286026" y="511784"/>
                    <a:pt x="2286026" y="1143013"/>
                  </a:cubicBezTo>
                  <a:close/>
                </a:path>
              </a:pathLst>
            </a:custGeom>
            <a:solidFill>
              <a:srgbClr val="EE64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C14D20DD-EB8E-D491-50DA-258711D4E711}"/>
                </a:ext>
              </a:extLst>
            </p:cNvPr>
            <p:cNvSpPr/>
            <p:nvPr/>
          </p:nvSpPr>
          <p:spPr>
            <a:xfrm>
              <a:off x="9907168" y="-5"/>
              <a:ext cx="2286036" cy="2286036"/>
            </a:xfrm>
            <a:custGeom>
              <a:avLst/>
              <a:gdLst>
                <a:gd name="connsiteX0" fmla="*/ 2286037 w 2286036"/>
                <a:gd name="connsiteY0" fmla="*/ 2286036 h 2286036"/>
                <a:gd name="connsiteX1" fmla="*/ 0 w 2286036"/>
                <a:gd name="connsiteY1" fmla="*/ 2286036 h 2286036"/>
                <a:gd name="connsiteX2" fmla="*/ 0 w 2286036"/>
                <a:gd name="connsiteY2" fmla="*/ 0 h 2286036"/>
                <a:gd name="connsiteX3" fmla="*/ 2286037 w 2286036"/>
                <a:gd name="connsiteY3" fmla="*/ 2286036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6" h="2286036">
                  <a:moveTo>
                    <a:pt x="2286037" y="2286036"/>
                  </a:moveTo>
                  <a:lnTo>
                    <a:pt x="0" y="2286036"/>
                  </a:lnTo>
                  <a:lnTo>
                    <a:pt x="0" y="0"/>
                  </a:lnTo>
                  <a:lnTo>
                    <a:pt x="2286037" y="2286036"/>
                  </a:lnTo>
                  <a:close/>
                </a:path>
              </a:pathLst>
            </a:custGeom>
            <a:solidFill>
              <a:srgbClr val="68398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F9D0E7-B088-7D78-A63B-ED616832FC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1995" y="5030067"/>
            <a:ext cx="5616000" cy="963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2C3ED83-C284-DFF3-6178-7D20BDC51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996" y="220648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ijdelijke aanduiding voor tekst 26">
            <a:extLst>
              <a:ext uri="{FF2B5EF4-FFF2-40B4-BE49-F238E27FC236}">
                <a16:creationId xmlns:a16="http://schemas.microsoft.com/office/drawing/2014/main" id="{95C72ED6-2C18-B726-B981-B86F2DACCE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996" y="6329094"/>
            <a:ext cx="5616000" cy="2470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descriptor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4" name="Tijdelijke aanduiding voor tekst 26">
            <a:extLst>
              <a:ext uri="{FF2B5EF4-FFF2-40B4-BE49-F238E27FC236}">
                <a16:creationId xmlns:a16="http://schemas.microsoft.com/office/drawing/2014/main" id="{D9C354AE-094C-0219-0443-23C3FBBD75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1996" y="6329094"/>
            <a:ext cx="5616000" cy="2470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name or descriptor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F8D0C-DB72-413F-5706-D2E61CEBC58D}"/>
              </a:ext>
            </a:extLst>
          </p:cNvPr>
          <p:cNvSpPr txBox="1"/>
          <p:nvPr userDrawn="1"/>
        </p:nvSpPr>
        <p:spPr>
          <a:xfrm>
            <a:off x="7422078" y="6284426"/>
            <a:ext cx="235131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0FA17A3D-9CC9-7045-8EDF-CDDBA677654B}" type="datetime3">
              <a:rPr lang="en-US" sz="1200" smtClean="0"/>
              <a:t>6 May 2025</a:t>
            </a:fld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119146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D8339D7-3963-5A88-2E9B-82BFFF6D30F1}"/>
              </a:ext>
            </a:extLst>
          </p:cNvPr>
          <p:cNvCxnSpPr/>
          <p:nvPr/>
        </p:nvCxnSpPr>
        <p:spPr>
          <a:xfrm>
            <a:off x="791999" y="4186786"/>
            <a:ext cx="10608000" cy="0"/>
          </a:xfrm>
          <a:prstGeom prst="line">
            <a:avLst/>
          </a:prstGeom>
          <a:ln w="38100">
            <a:solidFill>
              <a:srgbClr val="D1E3F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A046EFC5-2CEB-A518-1E79-2AC01AAE7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999" y="5282629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3B2FE1-D3B3-3FAF-EBB9-8C08262ACAE1}"/>
              </a:ext>
            </a:extLst>
          </p:cNvPr>
          <p:cNvGrpSpPr/>
          <p:nvPr userDrawn="1"/>
        </p:nvGrpSpPr>
        <p:grpSpPr>
          <a:xfrm>
            <a:off x="1241999" y="3610786"/>
            <a:ext cx="1152000" cy="1412736"/>
            <a:chOff x="1242000" y="3804658"/>
            <a:chExt cx="1152000" cy="1412736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CAF92B1-1DE6-FDE0-E7D7-E48AF810E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2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176A7FE-049A-0769-1FA3-D2ECB9E412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710000" y="5001394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23D2C2-9BC4-4445-9517-130BDB629E13}"/>
              </a:ext>
            </a:extLst>
          </p:cNvPr>
          <p:cNvGrpSpPr/>
          <p:nvPr userDrawn="1"/>
        </p:nvGrpSpPr>
        <p:grpSpPr>
          <a:xfrm>
            <a:off x="4093999" y="3357357"/>
            <a:ext cx="1152000" cy="1405429"/>
            <a:chOff x="4094000" y="3551229"/>
            <a:chExt cx="1152000" cy="1405429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8E95C17D-A4BC-D6B7-4189-F6BC52452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4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051C1596-1BCD-2AC7-E0B0-9B0D446283D0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4562000" y="3551229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E76FD-EC1D-5C2C-A853-8E2B8943B704}"/>
              </a:ext>
            </a:extLst>
          </p:cNvPr>
          <p:cNvGrpSpPr/>
          <p:nvPr userDrawn="1"/>
        </p:nvGrpSpPr>
        <p:grpSpPr>
          <a:xfrm>
            <a:off x="9797999" y="3350050"/>
            <a:ext cx="1152000" cy="1412736"/>
            <a:chOff x="9798000" y="3543922"/>
            <a:chExt cx="1152000" cy="1412736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6F1C3C4-AFC0-9931-5AA9-3DA4715EC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8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78677D7-32DA-DE74-85F8-E283930E72DB}"/>
                </a:ext>
              </a:extLst>
            </p:cNvPr>
            <p:cNvSpPr>
              <a:spLocks noChangeAspect="1"/>
            </p:cNvSpPr>
            <p:nvPr/>
          </p:nvSpPr>
          <p:spPr>
            <a:xfrm rot="13500000">
              <a:off x="10266000" y="3543922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6836-EF16-F9D7-ED25-D8A3D83AF617}"/>
              </a:ext>
            </a:extLst>
          </p:cNvPr>
          <p:cNvGrpSpPr/>
          <p:nvPr userDrawn="1"/>
        </p:nvGrpSpPr>
        <p:grpSpPr>
          <a:xfrm>
            <a:off x="6945999" y="3610786"/>
            <a:ext cx="1152000" cy="1412736"/>
            <a:chOff x="6946000" y="3804658"/>
            <a:chExt cx="1152000" cy="1412736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FDA66EC-C187-BD38-95C5-E822B2C7A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6000" y="3804658"/>
              <a:ext cx="1152000" cy="1152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1E3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EB417611-24B4-04B9-054A-ACAC914B8EC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413999" y="5001394"/>
              <a:ext cx="216000" cy="216000"/>
            </a:xfrm>
            <a:custGeom>
              <a:avLst/>
              <a:gdLst>
                <a:gd name="connsiteX0" fmla="*/ 2286035 w 2286035"/>
                <a:gd name="connsiteY0" fmla="*/ 0 h 2286036"/>
                <a:gd name="connsiteX1" fmla="*/ 2286036 w 2286035"/>
                <a:gd name="connsiteY1" fmla="*/ 2286036 h 2286036"/>
                <a:gd name="connsiteX2" fmla="*/ 0 w 2286035"/>
                <a:gd name="connsiteY2" fmla="*/ 2286037 h 2286036"/>
                <a:gd name="connsiteX3" fmla="*/ 2286035 w 2286035"/>
                <a:gd name="connsiteY3" fmla="*/ 0 h 22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35" h="2286036">
                  <a:moveTo>
                    <a:pt x="2286035" y="0"/>
                  </a:moveTo>
                  <a:lnTo>
                    <a:pt x="2286036" y="2286036"/>
                  </a:lnTo>
                  <a:lnTo>
                    <a:pt x="0" y="2286037"/>
                  </a:lnTo>
                  <a:lnTo>
                    <a:pt x="2286035" y="0"/>
                  </a:lnTo>
                  <a:close/>
                </a:path>
              </a:pathLst>
            </a:custGeom>
            <a:solidFill>
              <a:srgbClr val="507A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3F614B74-3D6E-A426-1F20-F15A22B436B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495998" y="5282629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784FACF8-2444-E7F6-0612-E217B8A739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643999" y="2377179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680E7892-8B36-0667-9CD4-0FA817BF5C4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47999" y="2369873"/>
            <a:ext cx="2052000" cy="73349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ijdelijke aanduiding voor afbeelding 11">
            <a:extLst>
              <a:ext uri="{FF2B5EF4-FFF2-40B4-BE49-F238E27FC236}">
                <a16:creationId xmlns:a16="http://schemas.microsoft.com/office/drawing/2014/main" id="{9F8C217F-A0D9-24B2-DB17-B1A5D1C206A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547999" y="3916786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3" name="Tijdelijke aanduiding voor afbeelding 11">
            <a:extLst>
              <a:ext uri="{FF2B5EF4-FFF2-40B4-BE49-F238E27FC236}">
                <a16:creationId xmlns:a16="http://schemas.microsoft.com/office/drawing/2014/main" id="{43214054-B3D8-CAA5-5FCC-1D1BE982753B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399999" y="3916258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4" name="Tijdelijke aanduiding voor afbeelding 11">
            <a:extLst>
              <a:ext uri="{FF2B5EF4-FFF2-40B4-BE49-F238E27FC236}">
                <a16:creationId xmlns:a16="http://schemas.microsoft.com/office/drawing/2014/main" id="{FBF549D7-72EB-30A9-7D1E-963A85694C93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251998" y="3916258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35" name="Tijdelijke aanduiding voor afbeelding 11">
            <a:extLst>
              <a:ext uri="{FF2B5EF4-FFF2-40B4-BE49-F238E27FC236}">
                <a16:creationId xmlns:a16="http://schemas.microsoft.com/office/drawing/2014/main" id="{02C3DAA6-DDC6-34DE-FCAF-3B03A8B5BC1B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0103999" y="3916258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D76B70B-6414-A226-D03F-D41099FF0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9AC239BB-626F-AE33-D8A2-EFB463732F3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itel 1">
            <a:extLst>
              <a:ext uri="{FF2B5EF4-FFF2-40B4-BE49-F238E27FC236}">
                <a16:creationId xmlns:a16="http://schemas.microsoft.com/office/drawing/2014/main" id="{2FCAFAB5-5899-06D3-7B70-AFEBBBF5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1992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/pip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: vorm 39">
            <a:extLst>
              <a:ext uri="{FF2B5EF4-FFF2-40B4-BE49-F238E27FC236}">
                <a16:creationId xmlns:a16="http://schemas.microsoft.com/office/drawing/2014/main" id="{5D8A4730-6B7E-6106-2DFB-E9D1804153D0}"/>
              </a:ext>
            </a:extLst>
          </p:cNvPr>
          <p:cNvSpPr/>
          <p:nvPr userDrawn="1"/>
        </p:nvSpPr>
        <p:spPr>
          <a:xfrm>
            <a:off x="791999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 dirty="0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1242CF8C-FE64-F67B-8E13-603B740EC680}"/>
              </a:ext>
            </a:extLst>
          </p:cNvPr>
          <p:cNvSpPr/>
          <p:nvPr/>
        </p:nvSpPr>
        <p:spPr>
          <a:xfrm>
            <a:off x="3428591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092F404F-46A1-B061-7586-E469230C5C3A}"/>
              </a:ext>
            </a:extLst>
          </p:cNvPr>
          <p:cNvSpPr/>
          <p:nvPr/>
        </p:nvSpPr>
        <p:spPr>
          <a:xfrm>
            <a:off x="6085727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7840A372-D611-17A9-9EF8-AC666BA2B350}"/>
              </a:ext>
            </a:extLst>
          </p:cNvPr>
          <p:cNvSpPr/>
          <p:nvPr/>
        </p:nvSpPr>
        <p:spPr>
          <a:xfrm>
            <a:off x="8742863" y="2963057"/>
            <a:ext cx="2657136" cy="1767845"/>
          </a:xfrm>
          <a:custGeom>
            <a:avLst/>
            <a:gdLst>
              <a:gd name="connsiteX0" fmla="*/ 1775894 w 2657136"/>
              <a:gd name="connsiteY0" fmla="*/ 0 h 1767845"/>
              <a:gd name="connsiteX1" fmla="*/ 2657136 w 2657136"/>
              <a:gd name="connsiteY1" fmla="*/ 881242 h 1767845"/>
              <a:gd name="connsiteX2" fmla="*/ 1773214 w 2657136"/>
              <a:gd name="connsiteY2" fmla="*/ 1765165 h 1767845"/>
              <a:gd name="connsiteX3" fmla="*/ 1773214 w 2657136"/>
              <a:gd name="connsiteY3" fmla="*/ 1765166 h 1767845"/>
              <a:gd name="connsiteX4" fmla="*/ 1773212 w 2657136"/>
              <a:gd name="connsiteY4" fmla="*/ 1765166 h 1767845"/>
              <a:gd name="connsiteX5" fmla="*/ 1770534 w 2657136"/>
              <a:gd name="connsiteY5" fmla="*/ 1767845 h 1767845"/>
              <a:gd name="connsiteX6" fmla="*/ 1767855 w 2657136"/>
              <a:gd name="connsiteY6" fmla="*/ 1765166 h 1767845"/>
              <a:gd name="connsiteX7" fmla="*/ 0 w 2657136"/>
              <a:gd name="connsiteY7" fmla="*/ 1765166 h 1767845"/>
              <a:gd name="connsiteX8" fmla="*/ 0 w 2657136"/>
              <a:gd name="connsiteY8" fmla="*/ 2672 h 1767845"/>
              <a:gd name="connsiteX9" fmla="*/ 1773214 w 2657136"/>
              <a:gd name="connsiteY9" fmla="*/ 2672 h 1767845"/>
              <a:gd name="connsiteX10" fmla="*/ 1773214 w 2657136"/>
              <a:gd name="connsiteY10" fmla="*/ 2681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7136" h="1767845">
                <a:moveTo>
                  <a:pt x="1775894" y="0"/>
                </a:moveTo>
                <a:lnTo>
                  <a:pt x="2657136" y="881242"/>
                </a:lnTo>
                <a:lnTo>
                  <a:pt x="1773214" y="1765165"/>
                </a:lnTo>
                <a:lnTo>
                  <a:pt x="1773214" y="1765166"/>
                </a:lnTo>
                <a:lnTo>
                  <a:pt x="1773212" y="1765166"/>
                </a:lnTo>
                <a:lnTo>
                  <a:pt x="1770534" y="1767845"/>
                </a:lnTo>
                <a:lnTo>
                  <a:pt x="1767855" y="1765166"/>
                </a:lnTo>
                <a:lnTo>
                  <a:pt x="0" y="1765166"/>
                </a:lnTo>
                <a:lnTo>
                  <a:pt x="0" y="2672"/>
                </a:lnTo>
                <a:lnTo>
                  <a:pt x="1773214" y="2672"/>
                </a:lnTo>
                <a:lnTo>
                  <a:pt x="1773214" y="2681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45" name="Tijdelijke aanduiding voor afbeelding 11">
            <a:extLst>
              <a:ext uri="{FF2B5EF4-FFF2-40B4-BE49-F238E27FC236}">
                <a16:creationId xmlns:a16="http://schemas.microsoft.com/office/drawing/2014/main" id="{789114B8-2EE2-19A9-C6EA-0FDAFDD4840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71455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6" name="Tijdelijke aanduiding voor afbeelding 11">
            <a:extLst>
              <a:ext uri="{FF2B5EF4-FFF2-40B4-BE49-F238E27FC236}">
                <a16:creationId xmlns:a16="http://schemas.microsoft.com/office/drawing/2014/main" id="{699DF17B-CFA2-AE03-4127-C14EFF930FB6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428591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7" name="Tijdelijke aanduiding voor afbeelding 11">
            <a:extLst>
              <a:ext uri="{FF2B5EF4-FFF2-40B4-BE49-F238E27FC236}">
                <a16:creationId xmlns:a16="http://schemas.microsoft.com/office/drawing/2014/main" id="{9ADCABCD-048D-74B4-18F0-5D9920DC8B2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085727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8" name="Tijdelijke aanduiding voor afbeelding 11">
            <a:extLst>
              <a:ext uri="{FF2B5EF4-FFF2-40B4-BE49-F238E27FC236}">
                <a16:creationId xmlns:a16="http://schemas.microsoft.com/office/drawing/2014/main" id="{C67166B8-6BF0-7B3E-6863-01013C8D106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742863" y="2332750"/>
            <a:ext cx="540000" cy="540000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700"/>
            </a:lvl1pPr>
          </a:lstStyle>
          <a:p>
            <a:r>
              <a:rPr lang="en-US" dirty="0"/>
              <a:t>Add icon</a:t>
            </a:r>
            <a:endParaRPr lang="nl-NL" dirty="0"/>
          </a:p>
        </p:txBody>
      </p:sp>
      <p:sp>
        <p:nvSpPr>
          <p:cNvPr id="49" name="Tijdelijke aanduiding voor inhoud 2">
            <a:extLst>
              <a:ext uri="{FF2B5EF4-FFF2-40B4-BE49-F238E27FC236}">
                <a16:creationId xmlns:a16="http://schemas.microsoft.com/office/drawing/2014/main" id="{90D3F3DD-F47F-E476-9517-5A39B1D3D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457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ijdelijke aanduiding voor inhoud 2">
            <a:extLst>
              <a:ext uri="{FF2B5EF4-FFF2-40B4-BE49-F238E27FC236}">
                <a16:creationId xmlns:a16="http://schemas.microsoft.com/office/drawing/2014/main" id="{16977658-13FB-8EC7-4EA1-25FD8094388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428591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ijdelijke aanduiding voor inhoud 2">
            <a:extLst>
              <a:ext uri="{FF2B5EF4-FFF2-40B4-BE49-F238E27FC236}">
                <a16:creationId xmlns:a16="http://schemas.microsoft.com/office/drawing/2014/main" id="{EA4E512D-B9E8-F03A-59AA-FF7649F9422F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075456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ijdelijke aanduiding voor inhoud 2">
            <a:extLst>
              <a:ext uri="{FF2B5EF4-FFF2-40B4-BE49-F238E27FC236}">
                <a16:creationId xmlns:a16="http://schemas.microsoft.com/office/drawing/2014/main" id="{D384CD8F-5DE6-8863-678B-6D0486A84107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8742863" y="4915880"/>
            <a:ext cx="2052000" cy="733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ijdelijke aanduiding voor inhoud 2">
            <a:extLst>
              <a:ext uri="{FF2B5EF4-FFF2-40B4-BE49-F238E27FC236}">
                <a16:creationId xmlns:a16="http://schemas.microsoft.com/office/drawing/2014/main" id="{E642989E-DE44-4894-7750-1DD449AC922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1041457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ijdelijke aanduiding voor tekst 2">
            <a:extLst>
              <a:ext uri="{FF2B5EF4-FFF2-40B4-BE49-F238E27FC236}">
                <a16:creationId xmlns:a16="http://schemas.microsoft.com/office/drawing/2014/main" id="{20FEA36A-A464-7C06-6FEE-DB9493D6B30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041455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56" name="Tijdelijke aanduiding voor inhoud 2">
            <a:extLst>
              <a:ext uri="{FF2B5EF4-FFF2-40B4-BE49-F238E27FC236}">
                <a16:creationId xmlns:a16="http://schemas.microsoft.com/office/drawing/2014/main" id="{E04D0D86-EBE9-8FFB-D1A4-26B6271E142D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3698593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ijdelijke aanduiding voor tekst 2">
            <a:extLst>
              <a:ext uri="{FF2B5EF4-FFF2-40B4-BE49-F238E27FC236}">
                <a16:creationId xmlns:a16="http://schemas.microsoft.com/office/drawing/2014/main" id="{34E6405E-8F80-A270-0712-FB808A3A111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698591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58" name="Tijdelijke aanduiding voor inhoud 2">
            <a:extLst>
              <a:ext uri="{FF2B5EF4-FFF2-40B4-BE49-F238E27FC236}">
                <a16:creationId xmlns:a16="http://schemas.microsoft.com/office/drawing/2014/main" id="{10A28B7B-58CD-6033-22B2-8324277371A9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6355729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ijdelijke aanduiding voor tekst 2">
            <a:extLst>
              <a:ext uri="{FF2B5EF4-FFF2-40B4-BE49-F238E27FC236}">
                <a16:creationId xmlns:a16="http://schemas.microsoft.com/office/drawing/2014/main" id="{B3C78F7C-312A-653C-120E-8FDE0C8A2C9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355727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60" name="Tijdelijke aanduiding voor inhoud 2">
            <a:extLst>
              <a:ext uri="{FF2B5EF4-FFF2-40B4-BE49-F238E27FC236}">
                <a16:creationId xmlns:a16="http://schemas.microsoft.com/office/drawing/2014/main" id="{4A8F8FE8-95BD-F9E8-5446-5C7CDBC03AC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9012865" y="3724631"/>
            <a:ext cx="1548000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ijdelijke aanduiding voor tekst 2">
            <a:extLst>
              <a:ext uri="{FF2B5EF4-FFF2-40B4-BE49-F238E27FC236}">
                <a16:creationId xmlns:a16="http://schemas.microsoft.com/office/drawing/2014/main" id="{787109C5-A656-6FE8-5E16-A84CC347657E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9012863" y="3391477"/>
            <a:ext cx="1548000" cy="2838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nl-NL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FBE26A0-46C5-3F55-0743-AD05D2B9A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B876D7-5CE5-BEE8-DC79-8C92DA69ADB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86A55488-06A5-3F57-2519-A6B56E44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575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outlook/pipeline (cus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E3FDF5C-4505-7A01-12B4-F76BA9CFB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87D09AE-149D-3FE9-9197-DEA084CFB6A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91E6ACAD-F622-69C1-E3AA-0B85F14E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5319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text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7D19F31-F478-66B2-8D50-64352DC64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CC003F0F-3F0C-0022-D81C-18FC0EE0E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15">
            <a:extLst>
              <a:ext uri="{FF2B5EF4-FFF2-40B4-BE49-F238E27FC236}">
                <a16:creationId xmlns:a16="http://schemas.microsoft.com/office/drawing/2014/main" id="{0C6D1AAC-1AEA-BA50-C740-249C46FBAE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605686"/>
          </a:xfrm>
        </p:spPr>
        <p:txBody>
          <a:bodyPr/>
          <a:lstStyle>
            <a:lvl1pPr>
              <a:lnSpc>
                <a:spcPct val="114000"/>
              </a:lnSpc>
              <a:buClr>
                <a:srgbClr val="507AC2"/>
              </a:buClr>
              <a:defRPr/>
            </a:lvl1pPr>
            <a:lvl2pPr>
              <a:lnSpc>
                <a:spcPct val="114000"/>
              </a:lnSpc>
              <a:buClr>
                <a:srgbClr val="507AC2"/>
              </a:buClr>
              <a:defRPr/>
            </a:lvl2pPr>
            <a:lvl3pPr>
              <a:lnSpc>
                <a:spcPct val="114000"/>
              </a:lnSpc>
              <a:buClr>
                <a:srgbClr val="507AC2"/>
              </a:buClr>
              <a:defRPr/>
            </a:lvl3pPr>
            <a:lvl4pPr>
              <a:lnSpc>
                <a:spcPct val="114000"/>
              </a:lnSpc>
              <a:buClr>
                <a:srgbClr val="507AC2"/>
              </a:buClr>
              <a:defRPr/>
            </a:lvl4pPr>
            <a:lvl5pPr>
              <a:lnSpc>
                <a:spcPct val="114000"/>
              </a:lnSpc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1095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ith shapes/images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3B768417-84B8-4DE2-B012-8B10435FA345}"/>
              </a:ext>
            </a:extLst>
          </p:cNvPr>
          <p:cNvSpPr/>
          <p:nvPr/>
        </p:nvSpPr>
        <p:spPr>
          <a:xfrm rot="13500000">
            <a:off x="6729047" y="3798050"/>
            <a:ext cx="1781899" cy="1781899"/>
          </a:xfrm>
          <a:custGeom>
            <a:avLst/>
            <a:gdLst>
              <a:gd name="connsiteX0" fmla="*/ 0 w 1616455"/>
              <a:gd name="connsiteY0" fmla="*/ 0 h 1616455"/>
              <a:gd name="connsiteX1" fmla="*/ 1616455 w 1616455"/>
              <a:gd name="connsiteY1" fmla="*/ 0 h 1616455"/>
              <a:gd name="connsiteX2" fmla="*/ 1616455 w 1616455"/>
              <a:gd name="connsiteY2" fmla="*/ 1616455 h 1616455"/>
              <a:gd name="connsiteX3" fmla="*/ 0 w 1616455"/>
              <a:gd name="connsiteY3" fmla="*/ 1616455 h 16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6455" h="1616455">
                <a:moveTo>
                  <a:pt x="0" y="0"/>
                </a:moveTo>
                <a:lnTo>
                  <a:pt x="1616455" y="0"/>
                </a:lnTo>
                <a:lnTo>
                  <a:pt x="1616455" y="1616455"/>
                </a:lnTo>
                <a:lnTo>
                  <a:pt x="0" y="1616455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C5C134B3-0C65-09AB-E1C8-00A828796E03}"/>
              </a:ext>
            </a:extLst>
          </p:cNvPr>
          <p:cNvSpPr/>
          <p:nvPr/>
        </p:nvSpPr>
        <p:spPr>
          <a:xfrm>
            <a:off x="8880001" y="909007"/>
            <a:ext cx="2519999" cy="2519999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960CBC0-B3E6-7815-A46E-4557FB4748A9}"/>
              </a:ext>
            </a:extLst>
          </p:cNvPr>
          <p:cNvSpPr/>
          <p:nvPr/>
        </p:nvSpPr>
        <p:spPr>
          <a:xfrm>
            <a:off x="6360003" y="909007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E370AB24-64BC-5CD5-795A-AFF00B6F927B}"/>
              </a:ext>
            </a:extLst>
          </p:cNvPr>
          <p:cNvSpPr/>
          <p:nvPr/>
        </p:nvSpPr>
        <p:spPr>
          <a:xfrm>
            <a:off x="8880000" y="3428994"/>
            <a:ext cx="2519999" cy="2519999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2 w 2286025"/>
              <a:gd name="connsiteY1" fmla="*/ 2286026 h 2286025"/>
              <a:gd name="connsiteX2" fmla="*/ -1 w 2286025"/>
              <a:gd name="connsiteY2" fmla="*/ 1143013 h 2286025"/>
              <a:gd name="connsiteX3" fmla="*/ 1143012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2" y="2286026"/>
                </a:cubicBezTo>
                <a:cubicBezTo>
                  <a:pt x="511744" y="2286026"/>
                  <a:pt x="-1" y="1774282"/>
                  <a:pt x="-1" y="1143013"/>
                </a:cubicBezTo>
                <a:cubicBezTo>
                  <a:pt x="-1" y="511744"/>
                  <a:pt x="511743" y="0"/>
                  <a:pt x="1143012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6886C291-C616-C8D3-E7D4-970392A52E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0004" y="3429008"/>
            <a:ext cx="2519985" cy="2519986"/>
          </a:xfrm>
          <a:custGeom>
            <a:avLst/>
            <a:gdLst>
              <a:gd name="connsiteX0" fmla="*/ 1259993 w 2519985"/>
              <a:gd name="connsiteY0" fmla="*/ 0 h 2519986"/>
              <a:gd name="connsiteX1" fmla="*/ 2519985 w 2519985"/>
              <a:gd name="connsiteY1" fmla="*/ 1259993 h 2519986"/>
              <a:gd name="connsiteX2" fmla="*/ 1259993 w 2519985"/>
              <a:gd name="connsiteY2" fmla="*/ 2519986 h 2519986"/>
              <a:gd name="connsiteX3" fmla="*/ 0 w 2519985"/>
              <a:gd name="connsiteY3" fmla="*/ 1259993 h 25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985" h="2519986">
                <a:moveTo>
                  <a:pt x="1259993" y="0"/>
                </a:moveTo>
                <a:lnTo>
                  <a:pt x="2519985" y="1259993"/>
                </a:lnTo>
                <a:lnTo>
                  <a:pt x="1259993" y="2519986"/>
                </a:lnTo>
                <a:lnTo>
                  <a:pt x="0" y="12599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6B034BEE-BCA7-F72A-2C28-2D21AB93B9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80000" y="3428994"/>
            <a:ext cx="2520001" cy="2520000"/>
          </a:xfrm>
          <a:custGeom>
            <a:avLst/>
            <a:gdLst>
              <a:gd name="connsiteX0" fmla="*/ 1260000 w 2520001"/>
              <a:gd name="connsiteY0" fmla="*/ 0 h 2520000"/>
              <a:gd name="connsiteX1" fmla="*/ 2520001 w 2520001"/>
              <a:gd name="connsiteY1" fmla="*/ 1260000 h 2520000"/>
              <a:gd name="connsiteX2" fmla="*/ 1260000 w 2520001"/>
              <a:gd name="connsiteY2" fmla="*/ 2520000 h 2520000"/>
              <a:gd name="connsiteX3" fmla="*/ 0 w 2520001"/>
              <a:gd name="connsiteY3" fmla="*/ 1260000 h 2520000"/>
              <a:gd name="connsiteX4" fmla="*/ 1260000 w 2520001"/>
              <a:gd name="connsiteY4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1" h="2520000">
                <a:moveTo>
                  <a:pt x="1260000" y="0"/>
                </a:moveTo>
                <a:cubicBezTo>
                  <a:pt x="1955879" y="0"/>
                  <a:pt x="2520001" y="564121"/>
                  <a:pt x="2520001" y="1260000"/>
                </a:cubicBezTo>
                <a:cubicBezTo>
                  <a:pt x="2520001" y="1955879"/>
                  <a:pt x="1955880" y="2520000"/>
                  <a:pt x="1260000" y="2520000"/>
                </a:cubicBezTo>
                <a:cubicBezTo>
                  <a:pt x="564122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01794381-8EDE-2E41-B9B3-79B9AE44AC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60001" y="909005"/>
            <a:ext cx="2520000" cy="2520000"/>
          </a:xfrm>
          <a:custGeom>
            <a:avLst/>
            <a:gdLst>
              <a:gd name="connsiteX0" fmla="*/ 1259999 w 2520000"/>
              <a:gd name="connsiteY0" fmla="*/ 0 h 2520000"/>
              <a:gd name="connsiteX1" fmla="*/ 2520000 w 2520000"/>
              <a:gd name="connsiteY1" fmla="*/ 1260000 h 2520000"/>
              <a:gd name="connsiteX2" fmla="*/ 1259999 w 2520000"/>
              <a:gd name="connsiteY2" fmla="*/ 2520000 h 2520000"/>
              <a:gd name="connsiteX3" fmla="*/ 6504 w 2520000"/>
              <a:gd name="connsiteY3" fmla="*/ 1388828 h 2520000"/>
              <a:gd name="connsiteX4" fmla="*/ 0 w 2520000"/>
              <a:gd name="connsiteY4" fmla="*/ 1260020 h 2520000"/>
              <a:gd name="connsiteX5" fmla="*/ 0 w 2520000"/>
              <a:gd name="connsiteY5" fmla="*/ 1259980 h 2520000"/>
              <a:gd name="connsiteX6" fmla="*/ 6504 w 2520000"/>
              <a:gd name="connsiteY6" fmla="*/ 1131172 h 2520000"/>
              <a:gd name="connsiteX7" fmla="*/ 1259999 w 2520000"/>
              <a:gd name="connsiteY7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1259999" y="0"/>
                </a:moveTo>
                <a:cubicBezTo>
                  <a:pt x="1955878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59999" y="2520000"/>
                </a:cubicBezTo>
                <a:cubicBezTo>
                  <a:pt x="607614" y="2520000"/>
                  <a:pt x="71029" y="2024191"/>
                  <a:pt x="6504" y="1388828"/>
                </a:cubicBezTo>
                <a:lnTo>
                  <a:pt x="0" y="1260020"/>
                </a:lnTo>
                <a:lnTo>
                  <a:pt x="0" y="1259980"/>
                </a:lnTo>
                <a:lnTo>
                  <a:pt x="6504" y="1131172"/>
                </a:lnTo>
                <a:cubicBezTo>
                  <a:pt x="71029" y="495810"/>
                  <a:pt x="607613" y="0"/>
                  <a:pt x="1259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A98DD9D-D701-5D38-C060-9C5A926C2C9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0001" y="90900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61A2334-6839-AE2A-C48D-EE8977FB4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D4AE3B-588D-0373-D098-1C8578A18FA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2314362"/>
            <a:ext cx="5040000" cy="4185388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3CAFDB6F-B44F-9247-086E-556425D3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8" y="672286"/>
            <a:ext cx="5039999" cy="1016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E5C46247-B509-9DA0-39B1-A7E9B1E4FA9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996" y="1712704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5943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ighlight quote with(out) image">
    <p:bg>
      <p:bgPr>
        <a:solidFill>
          <a:srgbClr val="D1E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4">
            <a:extLst>
              <a:ext uri="{FF2B5EF4-FFF2-40B4-BE49-F238E27FC236}">
                <a16:creationId xmlns:a16="http://schemas.microsoft.com/office/drawing/2014/main" id="{9568D642-E0AF-1256-7D80-D64CC573F4D1}"/>
              </a:ext>
            </a:extLst>
          </p:cNvPr>
          <p:cNvSpPr>
            <a:spLocks noChangeAspect="1"/>
          </p:cNvSpPr>
          <p:nvPr/>
        </p:nvSpPr>
        <p:spPr>
          <a:xfrm>
            <a:off x="791988" y="647999"/>
            <a:ext cx="1719415" cy="3420000"/>
          </a:xfrm>
          <a:custGeom>
            <a:avLst/>
            <a:gdLst>
              <a:gd name="connsiteX0" fmla="*/ 1302942 w 1302941"/>
              <a:gd name="connsiteY0" fmla="*/ 0 h 2591609"/>
              <a:gd name="connsiteX1" fmla="*/ 1302942 w 1302941"/>
              <a:gd name="connsiteY1" fmla="*/ 1288668 h 2591609"/>
              <a:gd name="connsiteX2" fmla="*/ 1302815 w 1302941"/>
              <a:gd name="connsiteY2" fmla="*/ 1302983 h 2591609"/>
              <a:gd name="connsiteX3" fmla="*/ 0 w 1302941"/>
              <a:gd name="connsiteY3" fmla="*/ 2591610 h 2591609"/>
              <a:gd name="connsiteX4" fmla="*/ 0 w 1302941"/>
              <a:gd name="connsiteY4" fmla="*/ 0 h 2591609"/>
              <a:gd name="connsiteX5" fmla="*/ 1302942 w 1302941"/>
              <a:gd name="connsiteY5" fmla="*/ 0 h 259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941" h="2591609">
                <a:moveTo>
                  <a:pt x="1302942" y="0"/>
                </a:moveTo>
                <a:lnTo>
                  <a:pt x="1302942" y="1288668"/>
                </a:lnTo>
                <a:cubicBezTo>
                  <a:pt x="1302942" y="1293468"/>
                  <a:pt x="1302900" y="1298227"/>
                  <a:pt x="1302815" y="1302983"/>
                </a:cubicBezTo>
                <a:cubicBezTo>
                  <a:pt x="1295167" y="2015951"/>
                  <a:pt x="714751" y="2591610"/>
                  <a:pt x="0" y="2591610"/>
                </a:cubicBezTo>
                <a:lnTo>
                  <a:pt x="0" y="0"/>
                </a:lnTo>
                <a:lnTo>
                  <a:pt x="1302942" y="0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" name="Vrije vorm: vorm 1">
            <a:extLst>
              <a:ext uri="{FF2B5EF4-FFF2-40B4-BE49-F238E27FC236}">
                <a16:creationId xmlns:a16="http://schemas.microsoft.com/office/drawing/2014/main" id="{99F02519-812C-D1A8-DED2-EE86DB24034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91988" y="648000"/>
            <a:ext cx="1719417" cy="3420001"/>
          </a:xfrm>
          <a:custGeom>
            <a:avLst/>
            <a:gdLst>
              <a:gd name="connsiteX0" fmla="*/ 0 w 1719417"/>
              <a:gd name="connsiteY0" fmla="*/ 0 h 3420001"/>
              <a:gd name="connsiteX1" fmla="*/ 1719417 w 1719417"/>
              <a:gd name="connsiteY1" fmla="*/ 0 h 3420001"/>
              <a:gd name="connsiteX2" fmla="*/ 1719417 w 1719417"/>
              <a:gd name="connsiteY2" fmla="*/ 1700583 h 3420001"/>
              <a:gd name="connsiteX3" fmla="*/ 1719249 w 1719417"/>
              <a:gd name="connsiteY3" fmla="*/ 1719473 h 3420001"/>
              <a:gd name="connsiteX4" fmla="*/ 0 w 1719417"/>
              <a:gd name="connsiteY4" fmla="*/ 3420001 h 34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417" h="3420001">
                <a:moveTo>
                  <a:pt x="0" y="0"/>
                </a:moveTo>
                <a:lnTo>
                  <a:pt x="1719417" y="0"/>
                </a:lnTo>
                <a:lnTo>
                  <a:pt x="1719417" y="1700583"/>
                </a:lnTo>
                <a:cubicBezTo>
                  <a:pt x="1719417" y="1706917"/>
                  <a:pt x="1719361" y="1713197"/>
                  <a:pt x="1719249" y="1719473"/>
                </a:cubicBezTo>
                <a:cubicBezTo>
                  <a:pt x="1709156" y="2660337"/>
                  <a:pt x="943215" y="3420001"/>
                  <a:pt x="0" y="34200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752C6DDF-7D23-2B36-06F0-BF7E049D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999" y="1629000"/>
            <a:ext cx="8532000" cy="360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rgbClr val="2D4C9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BB519B53-9B81-64FE-7762-38714A792863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191999" y="5687368"/>
            <a:ext cx="8208000" cy="5226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rgbClr val="2D4C9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Name </a:t>
            </a:r>
            <a:br>
              <a:rPr lang="en-US" dirty="0"/>
            </a:br>
            <a:r>
              <a:rPr lang="en-US" dirty="0"/>
              <a:t>and function</a:t>
            </a:r>
            <a:endParaRPr lang="nl-NL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BE592584-23BE-BE07-65B6-40EEFBF0940C}"/>
              </a:ext>
            </a:extLst>
          </p:cNvPr>
          <p:cNvSpPr>
            <a:spLocks noChangeAspect="1"/>
          </p:cNvSpPr>
          <p:nvPr/>
        </p:nvSpPr>
        <p:spPr>
          <a:xfrm rot="5400000">
            <a:off x="2759999" y="5840684"/>
            <a:ext cx="432000" cy="216000"/>
          </a:xfrm>
          <a:custGeom>
            <a:avLst/>
            <a:gdLst>
              <a:gd name="connsiteX0" fmla="*/ 0 w 2286025"/>
              <a:gd name="connsiteY0" fmla="*/ 1143013 h 1143012"/>
              <a:gd name="connsiteX1" fmla="*/ 2286026 w 2286025"/>
              <a:gd name="connsiteY1" fmla="*/ 1143013 h 1143012"/>
              <a:gd name="connsiteX2" fmla="*/ 1143013 w 2286025"/>
              <a:gd name="connsiteY2" fmla="*/ 0 h 1143012"/>
              <a:gd name="connsiteX3" fmla="*/ 0 w 2286025"/>
              <a:gd name="connsiteY3" fmla="*/ 1143013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2">
                <a:moveTo>
                  <a:pt x="0" y="1143013"/>
                </a:moveTo>
                <a:lnTo>
                  <a:pt x="2286026" y="1143013"/>
                </a:lnTo>
                <a:lnTo>
                  <a:pt x="1143013" y="0"/>
                </a:lnTo>
                <a:lnTo>
                  <a:pt x="0" y="1143013"/>
                </a:lnTo>
                <a:close/>
              </a:path>
            </a:pathLst>
          </a:custGeom>
          <a:solidFill>
            <a:srgbClr val="507AC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>
              <a:solidFill>
                <a:srgbClr val="507A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4345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/shapes with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6AE6DAC3-7D13-5877-FC87-5046D58CECDF}"/>
              </a:ext>
            </a:extLst>
          </p:cNvPr>
          <p:cNvSpPr/>
          <p:nvPr/>
        </p:nvSpPr>
        <p:spPr>
          <a:xfrm>
            <a:off x="7048500" y="0"/>
            <a:ext cx="3429000" cy="3429000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3" y="2286026"/>
                </a:cubicBezTo>
                <a:cubicBezTo>
                  <a:pt x="511744" y="2286026"/>
                  <a:pt x="0" y="1774282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CA06132A-FAF1-6E85-EB1C-74FA8FD08A5D}"/>
              </a:ext>
            </a:extLst>
          </p:cNvPr>
          <p:cNvSpPr/>
          <p:nvPr/>
        </p:nvSpPr>
        <p:spPr>
          <a:xfrm rot="10800000">
            <a:off x="7048500" y="3429000"/>
            <a:ext cx="3429000" cy="3429000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CF0267B9-CCD0-6867-0B0C-C0F2EEE330EA}"/>
              </a:ext>
            </a:extLst>
          </p:cNvPr>
          <p:cNvSpPr/>
          <p:nvPr/>
        </p:nvSpPr>
        <p:spPr>
          <a:xfrm rot="16200000">
            <a:off x="9620249" y="857255"/>
            <a:ext cx="3429000" cy="1714500"/>
          </a:xfrm>
          <a:custGeom>
            <a:avLst/>
            <a:gdLst>
              <a:gd name="connsiteX0" fmla="*/ 0 w 2286025"/>
              <a:gd name="connsiteY0" fmla="*/ 2 h 1143013"/>
              <a:gd name="connsiteX1" fmla="*/ 2286026 w 2286025"/>
              <a:gd name="connsiteY1" fmla="*/ 0 h 1143013"/>
              <a:gd name="connsiteX2" fmla="*/ 1143013 w 2286025"/>
              <a:gd name="connsiteY2" fmla="*/ 1143014 h 1143013"/>
              <a:gd name="connsiteX3" fmla="*/ 0 w 2286025"/>
              <a:gd name="connsiteY3" fmla="*/ 2 h 11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1143013">
                <a:moveTo>
                  <a:pt x="0" y="2"/>
                </a:moveTo>
                <a:lnTo>
                  <a:pt x="2286026" y="0"/>
                </a:lnTo>
                <a:cubicBezTo>
                  <a:pt x="2286026" y="631229"/>
                  <a:pt x="1774242" y="1143014"/>
                  <a:pt x="1143013" y="1143014"/>
                </a:cubicBezTo>
                <a:cubicBezTo>
                  <a:pt x="511784" y="1143014"/>
                  <a:pt x="0" y="631231"/>
                  <a:pt x="0" y="2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E9B228B-07DF-83BE-DAB9-801A335B56B7}"/>
              </a:ext>
            </a:extLst>
          </p:cNvPr>
          <p:cNvSpPr/>
          <p:nvPr/>
        </p:nvSpPr>
        <p:spPr>
          <a:xfrm rot="5400000">
            <a:off x="2767212" y="-852280"/>
            <a:ext cx="3429006" cy="5133567"/>
          </a:xfrm>
          <a:custGeom>
            <a:avLst/>
            <a:gdLst>
              <a:gd name="connsiteX0" fmla="*/ 0 w 2286029"/>
              <a:gd name="connsiteY0" fmla="*/ 2279403 h 3422415"/>
              <a:gd name="connsiteX1" fmla="*/ 3 w 2286029"/>
              <a:gd name="connsiteY1" fmla="*/ 2279403 h 3422415"/>
              <a:gd name="connsiteX2" fmla="*/ 3 w 2286029"/>
              <a:gd name="connsiteY2" fmla="*/ 0 h 3422415"/>
              <a:gd name="connsiteX3" fmla="*/ 2286029 w 2286029"/>
              <a:gd name="connsiteY3" fmla="*/ 0 h 3422415"/>
              <a:gd name="connsiteX4" fmla="*/ 2286029 w 2286029"/>
              <a:gd name="connsiteY4" fmla="*/ 2286026 h 3422415"/>
              <a:gd name="connsiteX5" fmla="*/ 2285692 w 2286029"/>
              <a:gd name="connsiteY5" fmla="*/ 2286026 h 3422415"/>
              <a:gd name="connsiteX6" fmla="*/ 2280125 w 2286029"/>
              <a:gd name="connsiteY6" fmla="*/ 2396261 h 3422415"/>
              <a:gd name="connsiteX7" fmla="*/ 1143013 w 2286029"/>
              <a:gd name="connsiteY7" fmla="*/ 3422415 h 3422415"/>
              <a:gd name="connsiteX8" fmla="*/ 5902 w 2286029"/>
              <a:gd name="connsiteY8" fmla="*/ 2396263 h 3422415"/>
              <a:gd name="connsiteX9" fmla="*/ 335 w 2286029"/>
              <a:gd name="connsiteY9" fmla="*/ 2286026 h 3422415"/>
              <a:gd name="connsiteX10" fmla="*/ 3 w 2286029"/>
              <a:gd name="connsiteY10" fmla="*/ 2286026 h 3422415"/>
              <a:gd name="connsiteX11" fmla="*/ 3 w 2286029"/>
              <a:gd name="connsiteY11" fmla="*/ 2279462 h 342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29" h="3422415">
                <a:moveTo>
                  <a:pt x="0" y="2279403"/>
                </a:moveTo>
                <a:lnTo>
                  <a:pt x="3" y="2279403"/>
                </a:lnTo>
                <a:lnTo>
                  <a:pt x="3" y="0"/>
                </a:lnTo>
                <a:lnTo>
                  <a:pt x="2286029" y="0"/>
                </a:lnTo>
                <a:lnTo>
                  <a:pt x="2286029" y="2286026"/>
                </a:lnTo>
                <a:lnTo>
                  <a:pt x="2285692" y="2286026"/>
                </a:lnTo>
                <a:lnTo>
                  <a:pt x="2280125" y="2396261"/>
                </a:lnTo>
                <a:cubicBezTo>
                  <a:pt x="2221587" y="2972604"/>
                  <a:pt x="1734790" y="3422415"/>
                  <a:pt x="1143013" y="3422415"/>
                </a:cubicBezTo>
                <a:cubicBezTo>
                  <a:pt x="551236" y="3422415"/>
                  <a:pt x="64440" y="2972606"/>
                  <a:pt x="5902" y="2396263"/>
                </a:cubicBezTo>
                <a:lnTo>
                  <a:pt x="335" y="2286026"/>
                </a:lnTo>
                <a:lnTo>
                  <a:pt x="3" y="2286026"/>
                </a:lnTo>
                <a:lnTo>
                  <a:pt x="3" y="2279462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A211D5EF-9E81-EE58-5B11-3DCC4F372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77498" y="4725"/>
            <a:ext cx="1704976" cy="3429001"/>
          </a:xfrm>
          <a:custGeom>
            <a:avLst/>
            <a:gdLst>
              <a:gd name="connsiteX0" fmla="*/ 0 w 1704976"/>
              <a:gd name="connsiteY0" fmla="*/ 0 h 3429001"/>
              <a:gd name="connsiteX1" fmla="*/ 1679666 w 1704976"/>
              <a:gd name="connsiteY1" fmla="*/ 1368986 h 3429001"/>
              <a:gd name="connsiteX2" fmla="*/ 1704976 w 1704976"/>
              <a:gd name="connsiteY2" fmla="*/ 1534806 h 3429001"/>
              <a:gd name="connsiteX3" fmla="*/ 1704976 w 1704976"/>
              <a:gd name="connsiteY3" fmla="*/ 1894195 h 3429001"/>
              <a:gd name="connsiteX4" fmla="*/ 1679666 w 1704976"/>
              <a:gd name="connsiteY4" fmla="*/ 2060015 h 3429001"/>
              <a:gd name="connsiteX5" fmla="*/ 3 w 1704976"/>
              <a:gd name="connsiteY5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4976" h="3429001">
                <a:moveTo>
                  <a:pt x="0" y="0"/>
                </a:moveTo>
                <a:cubicBezTo>
                  <a:pt x="828479" y="0"/>
                  <a:pt x="1519785" y="587745"/>
                  <a:pt x="1679666" y="1368986"/>
                </a:cubicBezTo>
                <a:lnTo>
                  <a:pt x="1704976" y="1534806"/>
                </a:lnTo>
                <a:lnTo>
                  <a:pt x="1704976" y="1894195"/>
                </a:lnTo>
                <a:lnTo>
                  <a:pt x="1679666" y="2060015"/>
                </a:lnTo>
                <a:cubicBezTo>
                  <a:pt x="1519785" y="2841256"/>
                  <a:pt x="828482" y="3429001"/>
                  <a:pt x="3" y="34290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6C4C7F-AF8F-2BA9-3C21-C8A93BBD1F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58024" y="4731"/>
            <a:ext cx="3429002" cy="3429002"/>
          </a:xfrm>
          <a:custGeom>
            <a:avLst/>
            <a:gdLst>
              <a:gd name="connsiteX0" fmla="*/ 1714501 w 3429002"/>
              <a:gd name="connsiteY0" fmla="*/ 0 h 3429002"/>
              <a:gd name="connsiteX1" fmla="*/ 3429002 w 3429002"/>
              <a:gd name="connsiteY1" fmla="*/ 1714501 h 3429002"/>
              <a:gd name="connsiteX2" fmla="*/ 1714501 w 3429002"/>
              <a:gd name="connsiteY2" fmla="*/ 3429002 h 3429002"/>
              <a:gd name="connsiteX3" fmla="*/ 0 w 3429002"/>
              <a:gd name="connsiteY3" fmla="*/ 1714501 h 3429002"/>
              <a:gd name="connsiteX4" fmla="*/ 1714501 w 3429002"/>
              <a:gd name="connsiteY4" fmla="*/ 0 h 342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2" h="3429002">
                <a:moveTo>
                  <a:pt x="1714501" y="0"/>
                </a:moveTo>
                <a:cubicBezTo>
                  <a:pt x="2661392" y="0"/>
                  <a:pt x="3429002" y="767608"/>
                  <a:pt x="3429002" y="1714501"/>
                </a:cubicBezTo>
                <a:cubicBezTo>
                  <a:pt x="3429002" y="2661394"/>
                  <a:pt x="2661394" y="3429002"/>
                  <a:pt x="1714501" y="3429002"/>
                </a:cubicBezTo>
                <a:cubicBezTo>
                  <a:pt x="767608" y="3429002"/>
                  <a:pt x="0" y="2661394"/>
                  <a:pt x="0" y="1714501"/>
                </a:cubicBezTo>
                <a:cubicBezTo>
                  <a:pt x="0" y="767608"/>
                  <a:pt x="767608" y="0"/>
                  <a:pt x="1714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0F2DE8FB-2BF0-F165-BCDC-10AA98EC3D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3302" y="3433732"/>
            <a:ext cx="3429001" cy="3429001"/>
          </a:xfrm>
          <a:custGeom>
            <a:avLst/>
            <a:gdLst>
              <a:gd name="connsiteX0" fmla="*/ 0 w 3429001"/>
              <a:gd name="connsiteY0" fmla="*/ 0 h 3429001"/>
              <a:gd name="connsiteX1" fmla="*/ 3429001 w 3429001"/>
              <a:gd name="connsiteY1" fmla="*/ 0 h 3429001"/>
              <a:gd name="connsiteX2" fmla="*/ 3429001 w 3429001"/>
              <a:gd name="connsiteY2" fmla="*/ 3429001 h 3429001"/>
              <a:gd name="connsiteX3" fmla="*/ 0 w 342900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1" h="3429001">
                <a:moveTo>
                  <a:pt x="0" y="0"/>
                </a:moveTo>
                <a:lnTo>
                  <a:pt x="3429001" y="0"/>
                </a:lnTo>
                <a:lnTo>
                  <a:pt x="342900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385F6794-4F53-AEBC-72B4-6DB1EF2B99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05407" y="-6"/>
            <a:ext cx="5133567" cy="3429006"/>
          </a:xfrm>
          <a:custGeom>
            <a:avLst/>
            <a:gdLst>
              <a:gd name="connsiteX0" fmla="*/ 1714499 w 5133567"/>
              <a:gd name="connsiteY0" fmla="*/ 0 h 3429006"/>
              <a:gd name="connsiteX1" fmla="*/ 1714499 w 5133567"/>
              <a:gd name="connsiteY1" fmla="*/ 4 h 3429006"/>
              <a:gd name="connsiteX2" fmla="*/ 5133567 w 5133567"/>
              <a:gd name="connsiteY2" fmla="*/ 4 h 3429006"/>
              <a:gd name="connsiteX3" fmla="*/ 5133567 w 5133567"/>
              <a:gd name="connsiteY3" fmla="*/ 3429006 h 3429006"/>
              <a:gd name="connsiteX4" fmla="*/ 1704565 w 5133567"/>
              <a:gd name="connsiteY4" fmla="*/ 3429006 h 3429006"/>
              <a:gd name="connsiteX5" fmla="*/ 1704565 w 5133567"/>
              <a:gd name="connsiteY5" fmla="*/ 3428500 h 3429006"/>
              <a:gd name="connsiteX6" fmla="*/ 1539214 w 5133567"/>
              <a:gd name="connsiteY6" fmla="*/ 3420150 h 3429006"/>
              <a:gd name="connsiteX7" fmla="*/ 0 w 5133567"/>
              <a:gd name="connsiteY7" fmla="*/ 1714500 h 3429006"/>
              <a:gd name="connsiteX8" fmla="*/ 1539211 w 5133567"/>
              <a:gd name="connsiteY8" fmla="*/ 8853 h 3429006"/>
              <a:gd name="connsiteX9" fmla="*/ 1704565 w 5133567"/>
              <a:gd name="connsiteY9" fmla="*/ 502 h 3429006"/>
              <a:gd name="connsiteX10" fmla="*/ 1704565 w 5133567"/>
              <a:gd name="connsiteY10" fmla="*/ 4 h 3429006"/>
              <a:gd name="connsiteX11" fmla="*/ 1714411 w 5133567"/>
              <a:gd name="connsiteY11" fmla="*/ 4 h 342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33567" h="3429006">
                <a:moveTo>
                  <a:pt x="1714499" y="0"/>
                </a:moveTo>
                <a:lnTo>
                  <a:pt x="1714499" y="4"/>
                </a:lnTo>
                <a:lnTo>
                  <a:pt x="5133567" y="4"/>
                </a:lnTo>
                <a:lnTo>
                  <a:pt x="5133567" y="3429006"/>
                </a:lnTo>
                <a:lnTo>
                  <a:pt x="1704565" y="3429006"/>
                </a:lnTo>
                <a:lnTo>
                  <a:pt x="1704565" y="3428500"/>
                </a:lnTo>
                <a:lnTo>
                  <a:pt x="1539214" y="3420150"/>
                </a:lnTo>
                <a:cubicBezTo>
                  <a:pt x="674709" y="3332344"/>
                  <a:pt x="0" y="2602156"/>
                  <a:pt x="0" y="1714500"/>
                </a:cubicBezTo>
                <a:cubicBezTo>
                  <a:pt x="0" y="826845"/>
                  <a:pt x="674706" y="96659"/>
                  <a:pt x="1539211" y="8853"/>
                </a:cubicBezTo>
                <a:lnTo>
                  <a:pt x="1704565" y="502"/>
                </a:lnTo>
                <a:lnTo>
                  <a:pt x="1704565" y="4"/>
                </a:lnTo>
                <a:lnTo>
                  <a:pt x="1714411" y="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3D25DD5D-6F24-0B57-A0F6-B5CEB7A28B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4914000"/>
            <a:ext cx="4104000" cy="12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7508C7E0-E1E1-A013-BACB-8CCBA362026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4425256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837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13156614-4367-8B7F-E075-63D8F02804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1"/>
            <a:ext cx="6858000" cy="6857993"/>
          </a:xfrm>
          <a:custGeom>
            <a:avLst/>
            <a:gdLst>
              <a:gd name="connsiteX0" fmla="*/ 3429108 w 6858000"/>
              <a:gd name="connsiteY0" fmla="*/ 1783951 h 6857993"/>
              <a:gd name="connsiteX1" fmla="*/ 3424523 w 6858000"/>
              <a:gd name="connsiteY1" fmla="*/ 1880797 h 6857993"/>
              <a:gd name="connsiteX2" fmla="*/ 1891629 w 6858000"/>
              <a:gd name="connsiteY2" fmla="*/ 3423454 h 6857993"/>
              <a:gd name="connsiteX3" fmla="*/ 1784003 w 6858000"/>
              <a:gd name="connsiteY3" fmla="*/ 3428888 h 6857993"/>
              <a:gd name="connsiteX4" fmla="*/ 1880789 w 6858000"/>
              <a:gd name="connsiteY4" fmla="*/ 3433471 h 6857993"/>
              <a:gd name="connsiteX5" fmla="*/ 3423455 w 6858000"/>
              <a:gd name="connsiteY5" fmla="*/ 4966373 h 6857993"/>
              <a:gd name="connsiteX6" fmla="*/ 3428998 w 6858000"/>
              <a:gd name="connsiteY6" fmla="*/ 5076136 h 6857993"/>
              <a:gd name="connsiteX7" fmla="*/ 3434541 w 6858000"/>
              <a:gd name="connsiteY7" fmla="*/ 4966368 h 6857993"/>
              <a:gd name="connsiteX8" fmla="*/ 4977198 w 6858000"/>
              <a:gd name="connsiteY8" fmla="*/ 3433473 h 6857993"/>
              <a:gd name="connsiteX9" fmla="*/ 5074020 w 6858000"/>
              <a:gd name="connsiteY9" fmla="*/ 3428889 h 6857993"/>
              <a:gd name="connsiteX10" fmla="*/ 4966376 w 6858000"/>
              <a:gd name="connsiteY10" fmla="*/ 3423454 h 6857993"/>
              <a:gd name="connsiteX11" fmla="*/ 3434546 w 6858000"/>
              <a:gd name="connsiteY11" fmla="*/ 1891624 h 6857993"/>
              <a:gd name="connsiteX12" fmla="*/ 1716142 w 6858000"/>
              <a:gd name="connsiteY12" fmla="*/ 0 h 6857993"/>
              <a:gd name="connsiteX13" fmla="*/ 1716184 w 6858000"/>
              <a:gd name="connsiteY13" fmla="*/ 0 h 6857993"/>
              <a:gd name="connsiteX14" fmla="*/ 1880802 w 6858000"/>
              <a:gd name="connsiteY14" fmla="*/ 7794 h 6857993"/>
              <a:gd name="connsiteX15" fmla="*/ 3423458 w 6858000"/>
              <a:gd name="connsiteY15" fmla="*/ 1540689 h 6857993"/>
              <a:gd name="connsiteX16" fmla="*/ 3429002 w 6858000"/>
              <a:gd name="connsiteY16" fmla="*/ 1650475 h 6857993"/>
              <a:gd name="connsiteX17" fmla="*/ 3434546 w 6858000"/>
              <a:gd name="connsiteY17" fmla="*/ 1540689 h 6857993"/>
              <a:gd name="connsiteX18" fmla="*/ 4977203 w 6858000"/>
              <a:gd name="connsiteY18" fmla="*/ 7794 h 6857993"/>
              <a:gd name="connsiteX19" fmla="*/ 5141821 w 6858000"/>
              <a:gd name="connsiteY19" fmla="*/ 0 h 6857993"/>
              <a:gd name="connsiteX20" fmla="*/ 5141863 w 6858000"/>
              <a:gd name="connsiteY20" fmla="*/ 0 h 6857993"/>
              <a:gd name="connsiteX21" fmla="*/ 5317310 w 6858000"/>
              <a:gd name="connsiteY21" fmla="*/ 8859 h 6857993"/>
              <a:gd name="connsiteX22" fmla="*/ 6858000 w 6858000"/>
              <a:gd name="connsiteY22" fmla="*/ 1716157 h 6857993"/>
              <a:gd name="connsiteX23" fmla="*/ 5317310 w 6858000"/>
              <a:gd name="connsiteY23" fmla="*/ 3423454 h 6857993"/>
              <a:gd name="connsiteX24" fmla="*/ 5207548 w 6858000"/>
              <a:gd name="connsiteY24" fmla="*/ 3428996 h 6857993"/>
              <a:gd name="connsiteX25" fmla="*/ 5317306 w 6858000"/>
              <a:gd name="connsiteY25" fmla="*/ 3434538 h 6857993"/>
              <a:gd name="connsiteX26" fmla="*/ 6857996 w 6858000"/>
              <a:gd name="connsiteY26" fmla="*/ 5141836 h 6857993"/>
              <a:gd name="connsiteX27" fmla="*/ 5141838 w 6858000"/>
              <a:gd name="connsiteY27" fmla="*/ 6857993 h 6857993"/>
              <a:gd name="connsiteX28" fmla="*/ 3425680 w 6858000"/>
              <a:gd name="connsiteY28" fmla="*/ 5141836 h 6857993"/>
              <a:gd name="connsiteX29" fmla="*/ 3425680 w 6858000"/>
              <a:gd name="connsiteY29" fmla="*/ 5141831 h 6857993"/>
              <a:gd name="connsiteX30" fmla="*/ 0 w 6858000"/>
              <a:gd name="connsiteY30" fmla="*/ 5141834 h 6857993"/>
              <a:gd name="connsiteX31" fmla="*/ 1540701 w 6858000"/>
              <a:gd name="connsiteY31" fmla="*/ 3434536 h 6857993"/>
              <a:gd name="connsiteX32" fmla="*/ 1650433 w 6858000"/>
              <a:gd name="connsiteY32" fmla="*/ 3428995 h 6857993"/>
              <a:gd name="connsiteX33" fmla="*/ 1540695 w 6858000"/>
              <a:gd name="connsiteY33" fmla="*/ 3423454 h 6857993"/>
              <a:gd name="connsiteX34" fmla="*/ 4 w 6858000"/>
              <a:gd name="connsiteY34" fmla="*/ 1716157 h 6857993"/>
              <a:gd name="connsiteX35" fmla="*/ 1540695 w 6858000"/>
              <a:gd name="connsiteY35" fmla="*/ 8859 h 685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858000" h="6857993">
                <a:moveTo>
                  <a:pt x="3429108" y="1783951"/>
                </a:moveTo>
                <a:lnTo>
                  <a:pt x="3424523" y="1880797"/>
                </a:lnTo>
                <a:cubicBezTo>
                  <a:pt x="3347162" y="2693570"/>
                  <a:pt x="2702926" y="3341062"/>
                  <a:pt x="1891629" y="3423454"/>
                </a:cubicBezTo>
                <a:lnTo>
                  <a:pt x="1784003" y="3428888"/>
                </a:lnTo>
                <a:lnTo>
                  <a:pt x="1880789" y="3433471"/>
                </a:lnTo>
                <a:cubicBezTo>
                  <a:pt x="2693522" y="3510837"/>
                  <a:pt x="3341058" y="4155117"/>
                  <a:pt x="3423455" y="4966373"/>
                </a:cubicBezTo>
                <a:lnTo>
                  <a:pt x="3428998" y="5076136"/>
                </a:lnTo>
                <a:lnTo>
                  <a:pt x="3434541" y="4966368"/>
                </a:lnTo>
                <a:cubicBezTo>
                  <a:pt x="3516932" y="4155071"/>
                  <a:pt x="4164424" y="3510834"/>
                  <a:pt x="4977198" y="3433473"/>
                </a:cubicBezTo>
                <a:lnTo>
                  <a:pt x="5074020" y="3428889"/>
                </a:lnTo>
                <a:lnTo>
                  <a:pt x="4966376" y="3423454"/>
                </a:lnTo>
                <a:cubicBezTo>
                  <a:pt x="4158685" y="3341428"/>
                  <a:pt x="3516571" y="2699315"/>
                  <a:pt x="3434546" y="1891624"/>
                </a:cubicBezTo>
                <a:close/>
                <a:moveTo>
                  <a:pt x="1716142" y="0"/>
                </a:moveTo>
                <a:lnTo>
                  <a:pt x="1716184" y="0"/>
                </a:lnTo>
                <a:lnTo>
                  <a:pt x="1880802" y="7794"/>
                </a:lnTo>
                <a:cubicBezTo>
                  <a:pt x="2693575" y="85155"/>
                  <a:pt x="3341067" y="729392"/>
                  <a:pt x="3423458" y="1540689"/>
                </a:cubicBezTo>
                <a:lnTo>
                  <a:pt x="3429002" y="1650475"/>
                </a:lnTo>
                <a:lnTo>
                  <a:pt x="3434546" y="1540689"/>
                </a:lnTo>
                <a:cubicBezTo>
                  <a:pt x="3516937" y="729392"/>
                  <a:pt x="4164430" y="85155"/>
                  <a:pt x="4977203" y="7794"/>
                </a:cubicBezTo>
                <a:lnTo>
                  <a:pt x="5141821" y="0"/>
                </a:lnTo>
                <a:lnTo>
                  <a:pt x="5141863" y="0"/>
                </a:lnTo>
                <a:lnTo>
                  <a:pt x="5317310" y="8859"/>
                </a:lnTo>
                <a:cubicBezTo>
                  <a:pt x="6182692" y="96744"/>
                  <a:pt x="6858000" y="827587"/>
                  <a:pt x="6858000" y="1716157"/>
                </a:cubicBezTo>
                <a:cubicBezTo>
                  <a:pt x="6858000" y="2604726"/>
                  <a:pt x="6182693" y="3335569"/>
                  <a:pt x="5317310" y="3423454"/>
                </a:cubicBezTo>
                <a:lnTo>
                  <a:pt x="5207548" y="3428996"/>
                </a:lnTo>
                <a:lnTo>
                  <a:pt x="5317306" y="3434538"/>
                </a:lnTo>
                <a:cubicBezTo>
                  <a:pt x="6182687" y="3522422"/>
                  <a:pt x="6857996" y="4253266"/>
                  <a:pt x="6857996" y="5141836"/>
                </a:cubicBezTo>
                <a:cubicBezTo>
                  <a:pt x="6857996" y="6089644"/>
                  <a:pt x="6089646" y="6857993"/>
                  <a:pt x="5141838" y="6857993"/>
                </a:cubicBezTo>
                <a:cubicBezTo>
                  <a:pt x="4194030" y="6857993"/>
                  <a:pt x="3425680" y="6089644"/>
                  <a:pt x="3425680" y="5141836"/>
                </a:cubicBezTo>
                <a:lnTo>
                  <a:pt x="3425680" y="5141831"/>
                </a:lnTo>
                <a:lnTo>
                  <a:pt x="0" y="5141834"/>
                </a:lnTo>
                <a:cubicBezTo>
                  <a:pt x="0" y="4253321"/>
                  <a:pt x="675360" y="3522427"/>
                  <a:pt x="1540701" y="3434536"/>
                </a:cubicBezTo>
                <a:lnTo>
                  <a:pt x="1650433" y="3428995"/>
                </a:lnTo>
                <a:lnTo>
                  <a:pt x="1540695" y="3423454"/>
                </a:lnTo>
                <a:cubicBezTo>
                  <a:pt x="675311" y="3335569"/>
                  <a:pt x="4" y="2604726"/>
                  <a:pt x="4" y="1716157"/>
                </a:cubicBezTo>
                <a:cubicBezTo>
                  <a:pt x="4" y="827587"/>
                  <a:pt x="675311" y="96744"/>
                  <a:pt x="1540695" y="88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7508C7E0-E1E1-A013-BACB-8CCBA362026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4425256"/>
            <a:ext cx="4104000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D8F73920-52E1-44A2-0B34-A09F90900A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999" y="4914000"/>
            <a:ext cx="4104000" cy="12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20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coll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Vrije vorm: vorm 35">
            <a:extLst>
              <a:ext uri="{FF2B5EF4-FFF2-40B4-BE49-F238E27FC236}">
                <a16:creationId xmlns:a16="http://schemas.microsoft.com/office/drawing/2014/main" id="{3D9350E0-8696-DA32-A180-6328BF239AC3}"/>
              </a:ext>
            </a:extLst>
          </p:cNvPr>
          <p:cNvSpPr/>
          <p:nvPr/>
        </p:nvSpPr>
        <p:spPr>
          <a:xfrm>
            <a:off x="3426483" y="3428964"/>
            <a:ext cx="3429036" cy="3429036"/>
          </a:xfrm>
          <a:custGeom>
            <a:avLst/>
            <a:gdLst>
              <a:gd name="connsiteX0" fmla="*/ 2286026 w 2286025"/>
              <a:gd name="connsiteY0" fmla="*/ 1143013 h 2286025"/>
              <a:gd name="connsiteX1" fmla="*/ 1143013 w 2286025"/>
              <a:gd name="connsiteY1" fmla="*/ 2286026 h 2286025"/>
              <a:gd name="connsiteX2" fmla="*/ 0 w 2286025"/>
              <a:gd name="connsiteY2" fmla="*/ 1143013 h 2286025"/>
              <a:gd name="connsiteX3" fmla="*/ 1143013 w 2286025"/>
              <a:gd name="connsiteY3" fmla="*/ 0 h 2286025"/>
              <a:gd name="connsiteX4" fmla="*/ 2286026 w 2286025"/>
              <a:gd name="connsiteY4" fmla="*/ 1143013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25" h="2286025">
                <a:moveTo>
                  <a:pt x="2286026" y="1143013"/>
                </a:moveTo>
                <a:cubicBezTo>
                  <a:pt x="2286026" y="1774282"/>
                  <a:pt x="1774282" y="2286026"/>
                  <a:pt x="1143013" y="2286026"/>
                </a:cubicBezTo>
                <a:cubicBezTo>
                  <a:pt x="511744" y="2286026"/>
                  <a:pt x="0" y="1774282"/>
                  <a:pt x="0" y="1143013"/>
                </a:cubicBezTo>
                <a:cubicBezTo>
                  <a:pt x="0" y="511744"/>
                  <a:pt x="511744" y="0"/>
                  <a:pt x="1143013" y="0"/>
                </a:cubicBezTo>
                <a:cubicBezTo>
                  <a:pt x="1774281" y="0"/>
                  <a:pt x="2286026" y="511744"/>
                  <a:pt x="2286026" y="1143013"/>
                </a:cubicBez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7" name="Vrije vorm: vorm 36">
            <a:extLst>
              <a:ext uri="{FF2B5EF4-FFF2-40B4-BE49-F238E27FC236}">
                <a16:creationId xmlns:a16="http://schemas.microsoft.com/office/drawing/2014/main" id="{52168AE4-7D38-1528-A083-C10A4C1CD604}"/>
              </a:ext>
            </a:extLst>
          </p:cNvPr>
          <p:cNvSpPr/>
          <p:nvPr/>
        </p:nvSpPr>
        <p:spPr>
          <a:xfrm rot="10800000">
            <a:off x="0" y="220"/>
            <a:ext cx="3429036" cy="3429036"/>
          </a:xfrm>
          <a:custGeom>
            <a:avLst/>
            <a:gdLst>
              <a:gd name="connsiteX0" fmla="*/ 0 w 2286025"/>
              <a:gd name="connsiteY0" fmla="*/ 0 h 2286025"/>
              <a:gd name="connsiteX1" fmla="*/ 2286026 w 2286025"/>
              <a:gd name="connsiteY1" fmla="*/ 0 h 2286025"/>
              <a:gd name="connsiteX2" fmla="*/ 2286026 w 2286025"/>
              <a:gd name="connsiteY2" fmla="*/ 2286026 h 2286025"/>
              <a:gd name="connsiteX3" fmla="*/ 0 w 2286025"/>
              <a:gd name="connsiteY3" fmla="*/ 2286026 h 22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5" h="2286025">
                <a:moveTo>
                  <a:pt x="0" y="0"/>
                </a:moveTo>
                <a:lnTo>
                  <a:pt x="2286026" y="0"/>
                </a:lnTo>
                <a:lnTo>
                  <a:pt x="2286026" y="2286026"/>
                </a:lnTo>
                <a:lnTo>
                  <a:pt x="0" y="2286026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8" name="Vrije vorm: vorm 37">
            <a:extLst>
              <a:ext uri="{FF2B5EF4-FFF2-40B4-BE49-F238E27FC236}">
                <a16:creationId xmlns:a16="http://schemas.microsoft.com/office/drawing/2014/main" id="{F9F01986-A209-C5DD-EEC6-B234BE727B33}"/>
              </a:ext>
            </a:extLst>
          </p:cNvPr>
          <p:cNvSpPr/>
          <p:nvPr/>
        </p:nvSpPr>
        <p:spPr>
          <a:xfrm rot="5400000">
            <a:off x="5998252" y="4285872"/>
            <a:ext cx="3429037" cy="1714517"/>
          </a:xfrm>
          <a:custGeom>
            <a:avLst/>
            <a:gdLst>
              <a:gd name="connsiteX0" fmla="*/ 0 w 2286026"/>
              <a:gd name="connsiteY0" fmla="*/ 1143013 h 1143012"/>
              <a:gd name="connsiteX1" fmla="*/ 2286026 w 2286026"/>
              <a:gd name="connsiteY1" fmla="*/ 1143013 h 1143012"/>
              <a:gd name="connsiteX2" fmla="*/ 1143013 w 2286026"/>
              <a:gd name="connsiteY2" fmla="*/ 0 h 1143012"/>
              <a:gd name="connsiteX3" fmla="*/ 0 w 2286026"/>
              <a:gd name="connsiteY3" fmla="*/ 1143013 h 114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26" h="1143012">
                <a:moveTo>
                  <a:pt x="0" y="1143013"/>
                </a:moveTo>
                <a:lnTo>
                  <a:pt x="2286026" y="1143013"/>
                </a:lnTo>
                <a:lnTo>
                  <a:pt x="1143013" y="0"/>
                </a:lnTo>
                <a:lnTo>
                  <a:pt x="0" y="1143013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9" name="Vrije vorm: vorm 38">
            <a:extLst>
              <a:ext uri="{FF2B5EF4-FFF2-40B4-BE49-F238E27FC236}">
                <a16:creationId xmlns:a16="http://schemas.microsoft.com/office/drawing/2014/main" id="{EFDD5FEC-BF2E-84D8-04D4-81BD5074F91E}"/>
              </a:ext>
            </a:extLst>
          </p:cNvPr>
          <p:cNvSpPr/>
          <p:nvPr/>
        </p:nvSpPr>
        <p:spPr>
          <a:xfrm>
            <a:off x="3426477" y="-440"/>
            <a:ext cx="3429051" cy="3429052"/>
          </a:xfrm>
          <a:custGeom>
            <a:avLst/>
            <a:gdLst>
              <a:gd name="connsiteX0" fmla="*/ 2286035 w 2286035"/>
              <a:gd name="connsiteY0" fmla="*/ 0 h 2286036"/>
              <a:gd name="connsiteX1" fmla="*/ 2286036 w 2286035"/>
              <a:gd name="connsiteY1" fmla="*/ 2286036 h 2286036"/>
              <a:gd name="connsiteX2" fmla="*/ 0 w 2286035"/>
              <a:gd name="connsiteY2" fmla="*/ 2286037 h 2286036"/>
              <a:gd name="connsiteX3" fmla="*/ 2286035 w 2286035"/>
              <a:gd name="connsiteY3" fmla="*/ 0 h 22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35" h="2286036">
                <a:moveTo>
                  <a:pt x="2286035" y="0"/>
                </a:moveTo>
                <a:lnTo>
                  <a:pt x="2286036" y="2286036"/>
                </a:lnTo>
                <a:lnTo>
                  <a:pt x="0" y="2286037"/>
                </a:lnTo>
                <a:lnTo>
                  <a:pt x="2286035" y="0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55E0E4CE-B506-9217-9B9E-E2343788D48A}"/>
              </a:ext>
            </a:extLst>
          </p:cNvPr>
          <p:cNvSpPr/>
          <p:nvPr/>
        </p:nvSpPr>
        <p:spPr>
          <a:xfrm rot="10800000">
            <a:off x="6855512" y="-441"/>
            <a:ext cx="5336487" cy="3429698"/>
          </a:xfrm>
          <a:custGeom>
            <a:avLst/>
            <a:gdLst>
              <a:gd name="connsiteX0" fmla="*/ 3631909 w 5336487"/>
              <a:gd name="connsiteY0" fmla="*/ 3429698 h 3429698"/>
              <a:gd name="connsiteX1" fmla="*/ 0 w 5336487"/>
              <a:gd name="connsiteY1" fmla="*/ 3429698 h 3429698"/>
              <a:gd name="connsiteX2" fmla="*/ 0 w 5336487"/>
              <a:gd name="connsiteY2" fmla="*/ 661 h 3429698"/>
              <a:gd name="connsiteX3" fmla="*/ 3621967 w 5336487"/>
              <a:gd name="connsiteY3" fmla="*/ 661 h 3429698"/>
              <a:gd name="connsiteX4" fmla="*/ 3621967 w 5336487"/>
              <a:gd name="connsiteY4" fmla="*/ 0 h 3429698"/>
              <a:gd name="connsiteX5" fmla="*/ 5336487 w 5336487"/>
              <a:gd name="connsiteY5" fmla="*/ 1714519 h 3429698"/>
              <a:gd name="connsiteX6" fmla="*/ 3797259 w 5336487"/>
              <a:gd name="connsiteY6" fmla="*/ 3420185 h 3429698"/>
              <a:gd name="connsiteX7" fmla="*/ 3631909 w 5336487"/>
              <a:gd name="connsiteY7" fmla="*/ 3428535 h 342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6487" h="3429698">
                <a:moveTo>
                  <a:pt x="3631909" y="3429698"/>
                </a:moveTo>
                <a:lnTo>
                  <a:pt x="0" y="3429698"/>
                </a:lnTo>
                <a:lnTo>
                  <a:pt x="0" y="661"/>
                </a:lnTo>
                <a:lnTo>
                  <a:pt x="3621967" y="661"/>
                </a:lnTo>
                <a:lnTo>
                  <a:pt x="3621967" y="0"/>
                </a:lnTo>
                <a:cubicBezTo>
                  <a:pt x="4568810" y="0"/>
                  <a:pt x="5336487" y="767676"/>
                  <a:pt x="5336487" y="1714519"/>
                </a:cubicBezTo>
                <a:cubicBezTo>
                  <a:pt x="5336487" y="2602184"/>
                  <a:pt x="4661774" y="3332378"/>
                  <a:pt x="3797259" y="3420185"/>
                </a:cubicBezTo>
                <a:lnTo>
                  <a:pt x="3631909" y="3428535"/>
                </a:lnTo>
                <a:close/>
              </a:path>
            </a:pathLst>
          </a:custGeom>
          <a:solidFill>
            <a:srgbClr val="D1E3F7"/>
          </a:soli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l-NL"/>
          </a:p>
        </p:txBody>
      </p:sp>
      <p:sp>
        <p:nvSpPr>
          <p:cNvPr id="35" name="Vrije vorm: vorm 34">
            <a:extLst>
              <a:ext uri="{FF2B5EF4-FFF2-40B4-BE49-F238E27FC236}">
                <a16:creationId xmlns:a16="http://schemas.microsoft.com/office/drawing/2014/main" id="{93CB61FE-BA5E-9C16-E27A-507DA56512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5511" y="3428963"/>
            <a:ext cx="1714518" cy="3429037"/>
          </a:xfrm>
          <a:custGeom>
            <a:avLst/>
            <a:gdLst>
              <a:gd name="connsiteX0" fmla="*/ 0 w 1714518"/>
              <a:gd name="connsiteY0" fmla="*/ 0 h 3429037"/>
              <a:gd name="connsiteX1" fmla="*/ 1714518 w 1714518"/>
              <a:gd name="connsiteY1" fmla="*/ 1714519 h 3429037"/>
              <a:gd name="connsiteX2" fmla="*/ 0 w 1714518"/>
              <a:gd name="connsiteY2" fmla="*/ 3429037 h 34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18" h="3429037">
                <a:moveTo>
                  <a:pt x="0" y="0"/>
                </a:moveTo>
                <a:lnTo>
                  <a:pt x="1714518" y="1714519"/>
                </a:lnTo>
                <a:lnTo>
                  <a:pt x="0" y="3429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944F2E0D-CA5A-40AB-4146-4F789DB77E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6441" y="3428964"/>
            <a:ext cx="3429038" cy="3429036"/>
          </a:xfrm>
          <a:custGeom>
            <a:avLst/>
            <a:gdLst>
              <a:gd name="connsiteX0" fmla="*/ 1714519 w 3429038"/>
              <a:gd name="connsiteY0" fmla="*/ 0 h 3429036"/>
              <a:gd name="connsiteX1" fmla="*/ 3429038 w 3429038"/>
              <a:gd name="connsiteY1" fmla="*/ 1714519 h 3429036"/>
              <a:gd name="connsiteX2" fmla="*/ 1889819 w 3429038"/>
              <a:gd name="connsiteY2" fmla="*/ 3420186 h 3429036"/>
              <a:gd name="connsiteX3" fmla="*/ 1714550 w 3429038"/>
              <a:gd name="connsiteY3" fmla="*/ 3429036 h 3429036"/>
              <a:gd name="connsiteX4" fmla="*/ 1714489 w 3429038"/>
              <a:gd name="connsiteY4" fmla="*/ 3429036 h 3429036"/>
              <a:gd name="connsiteX5" fmla="*/ 1539219 w 3429038"/>
              <a:gd name="connsiteY5" fmla="*/ 3420186 h 3429036"/>
              <a:gd name="connsiteX6" fmla="*/ 0 w 3429038"/>
              <a:gd name="connsiteY6" fmla="*/ 1714519 h 3429036"/>
              <a:gd name="connsiteX7" fmla="*/ 1714519 w 3429038"/>
              <a:gd name="connsiteY7" fmla="*/ 0 h 342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38" h="3429036">
                <a:moveTo>
                  <a:pt x="1714519" y="0"/>
                </a:moveTo>
                <a:cubicBezTo>
                  <a:pt x="2661420" y="0"/>
                  <a:pt x="3429038" y="767616"/>
                  <a:pt x="3429038" y="1714519"/>
                </a:cubicBezTo>
                <a:cubicBezTo>
                  <a:pt x="3429038" y="2602241"/>
                  <a:pt x="2754376" y="3332385"/>
                  <a:pt x="1889819" y="3420186"/>
                </a:cubicBezTo>
                <a:lnTo>
                  <a:pt x="1714550" y="3429036"/>
                </a:lnTo>
                <a:lnTo>
                  <a:pt x="1714489" y="3429036"/>
                </a:lnTo>
                <a:lnTo>
                  <a:pt x="1539219" y="3420186"/>
                </a:lnTo>
                <a:cubicBezTo>
                  <a:pt x="674662" y="3332385"/>
                  <a:pt x="0" y="2602241"/>
                  <a:pt x="0" y="1714519"/>
                </a:cubicBezTo>
                <a:cubicBezTo>
                  <a:pt x="0" y="767616"/>
                  <a:pt x="767616" y="0"/>
                  <a:pt x="17145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FC900A57-7926-24B7-9215-D2CE877694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55513" y="0"/>
            <a:ext cx="5336487" cy="3429257"/>
          </a:xfrm>
          <a:custGeom>
            <a:avLst/>
            <a:gdLst>
              <a:gd name="connsiteX0" fmla="*/ 1704578 w 5336487"/>
              <a:gd name="connsiteY0" fmla="*/ 0 h 3429257"/>
              <a:gd name="connsiteX1" fmla="*/ 5336487 w 5336487"/>
              <a:gd name="connsiteY1" fmla="*/ 0 h 3429257"/>
              <a:gd name="connsiteX2" fmla="*/ 5336487 w 5336487"/>
              <a:gd name="connsiteY2" fmla="*/ 3428596 h 3429257"/>
              <a:gd name="connsiteX3" fmla="*/ 1714520 w 5336487"/>
              <a:gd name="connsiteY3" fmla="*/ 3428596 h 3429257"/>
              <a:gd name="connsiteX4" fmla="*/ 1714520 w 5336487"/>
              <a:gd name="connsiteY4" fmla="*/ 3429257 h 3429257"/>
              <a:gd name="connsiteX5" fmla="*/ 0 w 5336487"/>
              <a:gd name="connsiteY5" fmla="*/ 1714738 h 3429257"/>
              <a:gd name="connsiteX6" fmla="*/ 1539228 w 5336487"/>
              <a:gd name="connsiteY6" fmla="*/ 9072 h 3429257"/>
              <a:gd name="connsiteX7" fmla="*/ 1704578 w 5336487"/>
              <a:gd name="connsiteY7" fmla="*/ 722 h 34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6487" h="3429257">
                <a:moveTo>
                  <a:pt x="1704578" y="0"/>
                </a:moveTo>
                <a:lnTo>
                  <a:pt x="5336487" y="0"/>
                </a:lnTo>
                <a:lnTo>
                  <a:pt x="5336487" y="3428596"/>
                </a:lnTo>
                <a:lnTo>
                  <a:pt x="1714520" y="3428596"/>
                </a:lnTo>
                <a:lnTo>
                  <a:pt x="1714520" y="3429257"/>
                </a:lnTo>
                <a:cubicBezTo>
                  <a:pt x="767677" y="3429257"/>
                  <a:pt x="0" y="2661581"/>
                  <a:pt x="0" y="1714738"/>
                </a:cubicBezTo>
                <a:cubicBezTo>
                  <a:pt x="0" y="827073"/>
                  <a:pt x="674713" y="96879"/>
                  <a:pt x="1539228" y="9072"/>
                </a:cubicBezTo>
                <a:lnTo>
                  <a:pt x="1704578" y="72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A7F62A91-6B15-C9EE-382F-86A659D572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26450" y="0"/>
            <a:ext cx="3429053" cy="3428614"/>
          </a:xfrm>
          <a:custGeom>
            <a:avLst/>
            <a:gdLst>
              <a:gd name="connsiteX0" fmla="*/ 3428611 w 3429053"/>
              <a:gd name="connsiteY0" fmla="*/ 0 h 3428614"/>
              <a:gd name="connsiteX1" fmla="*/ 3429051 w 3429053"/>
              <a:gd name="connsiteY1" fmla="*/ 0 h 3428614"/>
              <a:gd name="connsiteX2" fmla="*/ 3429053 w 3429053"/>
              <a:gd name="connsiteY2" fmla="*/ 3428612 h 3428614"/>
              <a:gd name="connsiteX3" fmla="*/ 0 w 3429053"/>
              <a:gd name="connsiteY3" fmla="*/ 3428614 h 342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53" h="3428614">
                <a:moveTo>
                  <a:pt x="3428611" y="0"/>
                </a:moveTo>
                <a:lnTo>
                  <a:pt x="3429051" y="0"/>
                </a:lnTo>
                <a:lnTo>
                  <a:pt x="3429053" y="3428612"/>
                </a:lnTo>
                <a:lnTo>
                  <a:pt x="0" y="34286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58899A0D-0B1B-CA05-4E14-E7890944FE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429036" cy="3429037"/>
          </a:xfrm>
          <a:custGeom>
            <a:avLst/>
            <a:gdLst>
              <a:gd name="connsiteX0" fmla="*/ 0 w 3429036"/>
              <a:gd name="connsiteY0" fmla="*/ 0 h 3429037"/>
              <a:gd name="connsiteX1" fmla="*/ 3429036 w 3429036"/>
              <a:gd name="connsiteY1" fmla="*/ 0 h 3429037"/>
              <a:gd name="connsiteX2" fmla="*/ 3429036 w 3429036"/>
              <a:gd name="connsiteY2" fmla="*/ 3429037 h 3429037"/>
              <a:gd name="connsiteX3" fmla="*/ 0 w 3429036"/>
              <a:gd name="connsiteY3" fmla="*/ 3429037 h 34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36" h="3429037">
                <a:moveTo>
                  <a:pt x="0" y="0"/>
                </a:moveTo>
                <a:lnTo>
                  <a:pt x="3429036" y="0"/>
                </a:lnTo>
                <a:lnTo>
                  <a:pt x="3429036" y="3429037"/>
                </a:lnTo>
                <a:lnTo>
                  <a:pt x="0" y="3429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6206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10393017" y="0"/>
            <a:ext cx="179898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3A5B7-F7A1-2A81-B060-4471930D9C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2405" y="509318"/>
            <a:ext cx="1460500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A06B284A-3001-B204-C263-77F64B5BC78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2103" y="1941197"/>
            <a:ext cx="9334423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3A7F70D-61FC-AAE9-23E1-95270FC61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1624" y="657259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35D7E9E-9702-4AA9-CFEC-B7AE4303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9314526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130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4925F7-3367-5E1C-72A7-0F7C7D509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3428996"/>
            <a:ext cx="5616000" cy="2628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01</a:t>
            </a:r>
            <a:br>
              <a:rPr lang="en-US" dirty="0"/>
            </a:br>
            <a:r>
              <a:rPr lang="en-US" dirty="0"/>
              <a:t>Click to edit chapter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72C627-6B22-1CE4-C94A-AD37FEE6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288000"/>
            <a:ext cx="914400" cy="485775"/>
          </a:xfrm>
          <a:prstGeom prst="rect">
            <a:avLst/>
          </a:prstGeom>
        </p:spPr>
      </p:pic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9D7874E6-8F32-E150-BAF7-B511F20500C6}"/>
              </a:ext>
            </a:extLst>
          </p:cNvPr>
          <p:cNvSpPr/>
          <p:nvPr/>
        </p:nvSpPr>
        <p:spPr>
          <a:xfrm>
            <a:off x="6319232" y="979711"/>
            <a:ext cx="1959432" cy="1959432"/>
          </a:xfrm>
          <a:custGeom>
            <a:avLst/>
            <a:gdLst>
              <a:gd name="connsiteX0" fmla="*/ 1959432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2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2" y="979716"/>
                </a:moveTo>
                <a:cubicBezTo>
                  <a:pt x="1959432" y="1520798"/>
                  <a:pt x="1520799" y="1959432"/>
                  <a:pt x="979716" y="1959432"/>
                </a:cubicBezTo>
                <a:cubicBezTo>
                  <a:pt x="438634" y="1959432"/>
                  <a:pt x="0" y="1520798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2" y="438634"/>
                  <a:pt x="1959432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2086703F-1C6B-9CEE-059F-79D72CC7F7D9}"/>
              </a:ext>
            </a:extLst>
          </p:cNvPr>
          <p:cNvSpPr/>
          <p:nvPr/>
        </p:nvSpPr>
        <p:spPr>
          <a:xfrm rot="18900000">
            <a:off x="10520734" y="5185526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94737E12-FD75-B42D-8730-33325832D72C}"/>
              </a:ext>
            </a:extLst>
          </p:cNvPr>
          <p:cNvSpPr/>
          <p:nvPr/>
        </p:nvSpPr>
        <p:spPr>
          <a:xfrm>
            <a:off x="8278655" y="2939135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3 w 1959432"/>
              <a:gd name="connsiteY1" fmla="*/ 0 h 1959432"/>
              <a:gd name="connsiteX2" fmla="*/ 1959433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3" y="0"/>
                </a:lnTo>
                <a:lnTo>
                  <a:pt x="1959433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407AF6D-9000-F733-EA84-FF76C63BD23E}"/>
              </a:ext>
            </a:extLst>
          </p:cNvPr>
          <p:cNvSpPr/>
          <p:nvPr/>
        </p:nvSpPr>
        <p:spPr>
          <a:xfrm>
            <a:off x="8278655" y="4898567"/>
            <a:ext cx="1959432" cy="1959432"/>
          </a:xfrm>
          <a:custGeom>
            <a:avLst/>
            <a:gdLst>
              <a:gd name="connsiteX0" fmla="*/ 1959433 w 1959432"/>
              <a:gd name="connsiteY0" fmla="*/ 979716 h 1959432"/>
              <a:gd name="connsiteX1" fmla="*/ 979716 w 1959432"/>
              <a:gd name="connsiteY1" fmla="*/ 1959432 h 1959432"/>
              <a:gd name="connsiteX2" fmla="*/ 0 w 1959432"/>
              <a:gd name="connsiteY2" fmla="*/ 979716 h 1959432"/>
              <a:gd name="connsiteX3" fmla="*/ 979716 w 1959432"/>
              <a:gd name="connsiteY3" fmla="*/ 0 h 1959432"/>
              <a:gd name="connsiteX4" fmla="*/ 1959433 w 1959432"/>
              <a:gd name="connsiteY4" fmla="*/ 979716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432" h="1959432">
                <a:moveTo>
                  <a:pt x="1959433" y="979716"/>
                </a:moveTo>
                <a:cubicBezTo>
                  <a:pt x="1959433" y="1520798"/>
                  <a:pt x="1520799" y="1959432"/>
                  <a:pt x="979716" y="1959432"/>
                </a:cubicBezTo>
                <a:cubicBezTo>
                  <a:pt x="438634" y="1959432"/>
                  <a:pt x="0" y="1520799"/>
                  <a:pt x="0" y="979716"/>
                </a:cubicBezTo>
                <a:cubicBezTo>
                  <a:pt x="0" y="438634"/>
                  <a:pt x="438634" y="0"/>
                  <a:pt x="979716" y="0"/>
                </a:cubicBezTo>
                <a:cubicBezTo>
                  <a:pt x="1520799" y="0"/>
                  <a:pt x="1959433" y="438634"/>
                  <a:pt x="1959433" y="979716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514ADAA3-453A-9C26-2FBA-422163CFD1A2}"/>
              </a:ext>
            </a:extLst>
          </p:cNvPr>
          <p:cNvSpPr/>
          <p:nvPr/>
        </p:nvSpPr>
        <p:spPr>
          <a:xfrm>
            <a:off x="8278655" y="1959427"/>
            <a:ext cx="1959432" cy="979716"/>
          </a:xfrm>
          <a:custGeom>
            <a:avLst/>
            <a:gdLst>
              <a:gd name="connsiteX0" fmla="*/ 1959432 w 1959432"/>
              <a:gd name="connsiteY0" fmla="*/ 1 h 979716"/>
              <a:gd name="connsiteX1" fmla="*/ 0 w 1959432"/>
              <a:gd name="connsiteY1" fmla="*/ 0 h 979716"/>
              <a:gd name="connsiteX2" fmla="*/ 979715 w 1959432"/>
              <a:gd name="connsiteY2" fmla="*/ 979717 h 979716"/>
              <a:gd name="connsiteX3" fmla="*/ 1959432 w 1959432"/>
              <a:gd name="connsiteY3" fmla="*/ 1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1"/>
                </a:moveTo>
                <a:lnTo>
                  <a:pt x="0" y="0"/>
                </a:lnTo>
                <a:cubicBezTo>
                  <a:pt x="0" y="541049"/>
                  <a:pt x="438667" y="979716"/>
                  <a:pt x="979715" y="979717"/>
                </a:cubicBezTo>
                <a:cubicBezTo>
                  <a:pt x="1520764" y="979717"/>
                  <a:pt x="1959432" y="541049"/>
                  <a:pt x="1959432" y="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13A82B70-3E4B-D590-C7AB-B541A730BDE4}"/>
              </a:ext>
            </a:extLst>
          </p:cNvPr>
          <p:cNvSpPr/>
          <p:nvPr/>
        </p:nvSpPr>
        <p:spPr>
          <a:xfrm>
            <a:off x="6319232" y="-4"/>
            <a:ext cx="1959432" cy="979716"/>
          </a:xfrm>
          <a:custGeom>
            <a:avLst/>
            <a:gdLst>
              <a:gd name="connsiteX0" fmla="*/ 0 w 1959432"/>
              <a:gd name="connsiteY0" fmla="*/ 979716 h 979716"/>
              <a:gd name="connsiteX1" fmla="*/ 1959432 w 1959432"/>
              <a:gd name="connsiteY1" fmla="*/ 979716 h 979716"/>
              <a:gd name="connsiteX2" fmla="*/ 979716 w 1959432"/>
              <a:gd name="connsiteY2" fmla="*/ 0 h 979716"/>
              <a:gd name="connsiteX3" fmla="*/ 0 w 1959432"/>
              <a:gd name="connsiteY3" fmla="*/ 979716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0" y="979716"/>
                </a:moveTo>
                <a:lnTo>
                  <a:pt x="1959432" y="979716"/>
                </a:lnTo>
                <a:lnTo>
                  <a:pt x="979716" y="0"/>
                </a:lnTo>
                <a:lnTo>
                  <a:pt x="0" y="9797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BF269EE7-C1AF-3F62-C49F-070358B3ED1D}"/>
              </a:ext>
            </a:extLst>
          </p:cNvPr>
          <p:cNvSpPr/>
          <p:nvPr/>
        </p:nvSpPr>
        <p:spPr>
          <a:xfrm>
            <a:off x="6319241" y="2939143"/>
            <a:ext cx="1959414" cy="979707"/>
          </a:xfrm>
          <a:custGeom>
            <a:avLst/>
            <a:gdLst>
              <a:gd name="connsiteX0" fmla="*/ 1959415 w 1959414"/>
              <a:gd name="connsiteY0" fmla="*/ 0 h 979707"/>
              <a:gd name="connsiteX1" fmla="*/ 0 w 1959414"/>
              <a:gd name="connsiteY1" fmla="*/ 1 h 979707"/>
              <a:gd name="connsiteX2" fmla="*/ 979708 w 1959414"/>
              <a:gd name="connsiteY2" fmla="*/ 979708 h 979707"/>
              <a:gd name="connsiteX3" fmla="*/ 1959415 w 1959414"/>
              <a:gd name="connsiteY3" fmla="*/ 0 h 97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14" h="979707">
                <a:moveTo>
                  <a:pt x="1959415" y="0"/>
                </a:moveTo>
                <a:lnTo>
                  <a:pt x="0" y="1"/>
                </a:lnTo>
                <a:lnTo>
                  <a:pt x="979708" y="979708"/>
                </a:lnTo>
                <a:lnTo>
                  <a:pt x="1959415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D6879C0-8027-C467-721B-B6EA184AF2D1}"/>
              </a:ext>
            </a:extLst>
          </p:cNvPr>
          <p:cNvSpPr/>
          <p:nvPr/>
        </p:nvSpPr>
        <p:spPr>
          <a:xfrm rot="8100000">
            <a:off x="4646758" y="289739"/>
            <a:ext cx="1385515" cy="1385515"/>
          </a:xfrm>
          <a:custGeom>
            <a:avLst/>
            <a:gdLst>
              <a:gd name="connsiteX0" fmla="*/ 0 w 1385515"/>
              <a:gd name="connsiteY0" fmla="*/ 0 h 1385515"/>
              <a:gd name="connsiteX1" fmla="*/ 1385515 w 1385515"/>
              <a:gd name="connsiteY1" fmla="*/ 0 h 1385515"/>
              <a:gd name="connsiteX2" fmla="*/ 1385515 w 1385515"/>
              <a:gd name="connsiteY2" fmla="*/ 1385516 h 1385515"/>
              <a:gd name="connsiteX3" fmla="*/ 0 w 1385515"/>
              <a:gd name="connsiteY3" fmla="*/ 1385516 h 138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515" h="1385515">
                <a:moveTo>
                  <a:pt x="0" y="0"/>
                </a:moveTo>
                <a:lnTo>
                  <a:pt x="1385515" y="0"/>
                </a:lnTo>
                <a:lnTo>
                  <a:pt x="1385515" y="1385516"/>
                </a:lnTo>
                <a:lnTo>
                  <a:pt x="0" y="1385516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80F902A1-E45C-814F-FECF-6D8954C7AEB7}"/>
              </a:ext>
            </a:extLst>
          </p:cNvPr>
          <p:cNvSpPr/>
          <p:nvPr/>
        </p:nvSpPr>
        <p:spPr>
          <a:xfrm rot="10800000">
            <a:off x="2400367" y="2781"/>
            <a:ext cx="1959432" cy="1959432"/>
          </a:xfrm>
          <a:custGeom>
            <a:avLst/>
            <a:gdLst>
              <a:gd name="connsiteX0" fmla="*/ 0 w 1959432"/>
              <a:gd name="connsiteY0" fmla="*/ 0 h 1959432"/>
              <a:gd name="connsiteX1" fmla="*/ 1959432 w 1959432"/>
              <a:gd name="connsiteY1" fmla="*/ 0 h 1959432"/>
              <a:gd name="connsiteX2" fmla="*/ 1959432 w 1959432"/>
              <a:gd name="connsiteY2" fmla="*/ 1959432 h 1959432"/>
              <a:gd name="connsiteX3" fmla="*/ 0 w 1959432"/>
              <a:gd name="connsiteY3" fmla="*/ 1959432 h 195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1959432">
                <a:moveTo>
                  <a:pt x="0" y="0"/>
                </a:moveTo>
                <a:lnTo>
                  <a:pt x="1959432" y="0"/>
                </a:lnTo>
                <a:lnTo>
                  <a:pt x="1959432" y="1959432"/>
                </a:lnTo>
                <a:lnTo>
                  <a:pt x="0" y="195943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CF82274-B301-1AF4-CC14-71F8F6BD4890}"/>
              </a:ext>
            </a:extLst>
          </p:cNvPr>
          <p:cNvSpPr/>
          <p:nvPr/>
        </p:nvSpPr>
        <p:spPr>
          <a:xfrm>
            <a:off x="4359799" y="1962213"/>
            <a:ext cx="1959432" cy="979716"/>
          </a:xfrm>
          <a:custGeom>
            <a:avLst/>
            <a:gdLst>
              <a:gd name="connsiteX0" fmla="*/ 1959432 w 1959432"/>
              <a:gd name="connsiteY0" fmla="*/ 0 h 979716"/>
              <a:gd name="connsiteX1" fmla="*/ 0 w 1959432"/>
              <a:gd name="connsiteY1" fmla="*/ 1 h 979716"/>
              <a:gd name="connsiteX2" fmla="*/ 979717 w 1959432"/>
              <a:gd name="connsiteY2" fmla="*/ 979716 h 979716"/>
              <a:gd name="connsiteX3" fmla="*/ 1959432 w 1959432"/>
              <a:gd name="connsiteY3" fmla="*/ 0 h 9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432" h="979716">
                <a:moveTo>
                  <a:pt x="1959432" y="0"/>
                </a:moveTo>
                <a:lnTo>
                  <a:pt x="0" y="1"/>
                </a:lnTo>
                <a:cubicBezTo>
                  <a:pt x="0" y="541049"/>
                  <a:pt x="438668" y="979717"/>
                  <a:pt x="979717" y="979716"/>
                </a:cubicBezTo>
                <a:cubicBezTo>
                  <a:pt x="1520765" y="979716"/>
                  <a:pt x="1959433" y="541048"/>
                  <a:pt x="1959432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3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3" name="Tijdelijke aanduiding voor tekst 26">
            <a:extLst>
              <a:ext uri="{FF2B5EF4-FFF2-40B4-BE49-F238E27FC236}">
                <a16:creationId xmlns:a16="http://schemas.microsoft.com/office/drawing/2014/main" id="{3323596C-789A-A39A-B269-94D6937570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8655" y="288000"/>
            <a:ext cx="3433345" cy="57232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descriptor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97437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9488557" y="0"/>
            <a:ext cx="270344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67E2520-EB25-E635-21F8-8F668D2E9C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67944" y="483553"/>
            <a:ext cx="2325273" cy="606332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18AADA3-75EA-E468-B9CE-4E86AFCF8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262" y="657259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inhoud 15">
            <a:extLst>
              <a:ext uri="{FF2B5EF4-FFF2-40B4-BE49-F238E27FC236}">
                <a16:creationId xmlns:a16="http://schemas.microsoft.com/office/drawing/2014/main" id="{D297879F-9AB9-D241-D872-8338BFDD1B1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2103" y="1941197"/>
            <a:ext cx="841585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FA85D15-950D-5205-65AE-FD34F85B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839596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6155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8951843" y="0"/>
            <a:ext cx="324015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0A8831-D115-3A53-5004-562A479AA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1230" y="509318"/>
            <a:ext cx="2871925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4E8063D-C076-3A42-8E85-5A3C0808F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59968" y="6589466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7999EFFF-F513-9E12-5D7F-01FFCDB1B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2104" y="1941197"/>
            <a:ext cx="7902664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9F63AF8C-D274-D6FC-A1D3-65379BBEA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788276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84772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E83433-073D-FAD0-8CBF-5DDC296A90B1}"/>
              </a:ext>
            </a:extLst>
          </p:cNvPr>
          <p:cNvSpPr/>
          <p:nvPr userDrawn="1"/>
        </p:nvSpPr>
        <p:spPr>
          <a:xfrm>
            <a:off x="8047383" y="0"/>
            <a:ext cx="414461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B02C5CF-7565-E7B3-8279-F453CE14D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26771" y="509317"/>
            <a:ext cx="3726690" cy="603756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187C346-FD3A-4AA4-6E7E-FA584782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29372" y="657259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5E160767-A8CD-B735-6057-D46669022B3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2104" y="1941197"/>
            <a:ext cx="6952170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98A6CD7A-D7D8-36C8-FDF8-C06A11FC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6932274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9117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12E129-21AC-539E-CB6C-BCFD39163ABD}"/>
              </a:ext>
            </a:extLst>
          </p:cNvPr>
          <p:cNvSpPr/>
          <p:nvPr userDrawn="1"/>
        </p:nvSpPr>
        <p:spPr>
          <a:xfrm>
            <a:off x="7527636" y="0"/>
            <a:ext cx="4664364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4AF565-DE0F-14E6-AA66-2496B218E2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8962" y="509318"/>
            <a:ext cx="4054682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54CFD31-F06E-68B9-8B2A-59662553D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6021" y="6546883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15">
            <a:extLst>
              <a:ext uri="{FF2B5EF4-FFF2-40B4-BE49-F238E27FC236}">
                <a16:creationId xmlns:a16="http://schemas.microsoft.com/office/drawing/2014/main" id="{F02AB14A-1194-744E-C1A6-1832C09E641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72104" y="1941197"/>
            <a:ext cx="639871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53BFDA23-40B8-F83F-EED5-FD7F0D1F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6398717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90827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ACF9D0A0-3AD3-55DE-36A2-5D620E21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819605"/>
            <a:ext cx="5159464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348EE-B04D-6260-4764-31AFE3FAEF7D}"/>
              </a:ext>
            </a:extLst>
          </p:cNvPr>
          <p:cNvSpPr/>
          <p:nvPr userDrawn="1"/>
        </p:nvSpPr>
        <p:spPr>
          <a:xfrm>
            <a:off x="6407408" y="0"/>
            <a:ext cx="5784592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FC5E408-3D19-131D-BF8E-BDD297199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6768" y="6546883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15">
            <a:extLst>
              <a:ext uri="{FF2B5EF4-FFF2-40B4-BE49-F238E27FC236}">
                <a16:creationId xmlns:a16="http://schemas.microsoft.com/office/drawing/2014/main" id="{9D587EF1-66AF-210B-59BA-DFF7A26B95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72104" y="1941197"/>
            <a:ext cx="5159464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B830B2B-8E62-1654-6CEF-F3ACA951F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5653" y="509318"/>
            <a:ext cx="5197991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3942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179898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3A5B7-F7A1-2A81-B060-4471930D9C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521350"/>
            <a:ext cx="1460500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03A845E-4D25-AD66-76EE-69FC1CDC9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6" name="Tijdelijke aanduiding voor inhoud 15">
            <a:extLst>
              <a:ext uri="{FF2B5EF4-FFF2-40B4-BE49-F238E27FC236}">
                <a16:creationId xmlns:a16="http://schemas.microsoft.com/office/drawing/2014/main" id="{AE6D569B-E2AC-8B00-4DED-D9D80C03E8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57904" y="1941197"/>
            <a:ext cx="9422296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E6726E29-1A3E-A7AC-9AA0-D5735556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904" y="602673"/>
            <a:ext cx="9402212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19517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2703443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67E2520-EB25-E635-21F8-8F668D2E9C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49"/>
            <a:ext cx="2325273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6B3FBB0-696C-75E0-6521-31F13F025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CB862EE8-2520-9DBB-39A4-BAF7CB65F6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31958" y="1941197"/>
            <a:ext cx="8448242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78E54205-DCA7-6392-B04B-BDA9136B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58" y="602673"/>
            <a:ext cx="842815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73157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324015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0A8831-D115-3A53-5004-562A479AA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50"/>
            <a:ext cx="2871925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0302B45-49A6-B318-C333-AEC1A7BFA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84AA6612-4C44-881C-194A-EFA9C597C8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57182" y="1941197"/>
            <a:ext cx="7923018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7F59D212-8C1B-0726-669E-F797E772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182" y="602673"/>
            <a:ext cx="7902934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27918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4144617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CA03C8C-655D-7451-C879-3DDEE48C56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521350"/>
            <a:ext cx="3726690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1CE4071-AAB5-A31C-8733-D61BBD3AB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C14B3FD5-3D55-F4B4-E240-F4E6DB4963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19708" y="1941197"/>
            <a:ext cx="6960492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7AD7934C-C2DB-888D-A814-BF91FBCE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708" y="602673"/>
            <a:ext cx="694040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755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59F41D-D72F-FEDC-A7E6-088E2230AB0A}"/>
              </a:ext>
            </a:extLst>
          </p:cNvPr>
          <p:cNvSpPr/>
          <p:nvPr userDrawn="1"/>
        </p:nvSpPr>
        <p:spPr>
          <a:xfrm>
            <a:off x="0" y="0"/>
            <a:ext cx="4664364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2D72D0-B26A-ECF2-DE7D-7A23419DC0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50"/>
            <a:ext cx="4207885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678A739-AC33-D7D9-A740-B24EB57CC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9" name="Tijdelijke aanduiding voor inhoud 15">
            <a:extLst>
              <a:ext uri="{FF2B5EF4-FFF2-40B4-BE49-F238E27FC236}">
                <a16:creationId xmlns:a16="http://schemas.microsoft.com/office/drawing/2014/main" id="{ABDBFA22-EF37-0218-7390-BEF56E84C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24582" y="1941197"/>
            <a:ext cx="645561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1499FE1D-B33B-D46B-6405-A2208871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498" y="602673"/>
            <a:ext cx="6455618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254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752C6DDF-7D23-2B36-06F0-BF7E049D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09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125A134B-4472-3C4F-313C-1F720D46F8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605686"/>
          </a:xfrm>
        </p:spPr>
        <p:txBody>
          <a:bodyPr/>
          <a:lstStyle>
            <a:lvl1pPr>
              <a:lnSpc>
                <a:spcPct val="114000"/>
              </a:lnSpc>
              <a:buClr>
                <a:srgbClr val="507AC2"/>
              </a:buClr>
              <a:defRPr/>
            </a:lvl1pPr>
            <a:lvl2pPr>
              <a:lnSpc>
                <a:spcPct val="114000"/>
              </a:lnSpc>
              <a:buClr>
                <a:srgbClr val="507AC2"/>
              </a:buClr>
              <a:defRPr/>
            </a:lvl2pPr>
            <a:lvl3pPr>
              <a:lnSpc>
                <a:spcPct val="114000"/>
              </a:lnSpc>
              <a:buClr>
                <a:srgbClr val="507AC2"/>
              </a:buClr>
              <a:defRPr/>
            </a:lvl3pPr>
            <a:lvl4pPr>
              <a:lnSpc>
                <a:spcPct val="114000"/>
              </a:lnSpc>
              <a:buClr>
                <a:srgbClr val="507AC2"/>
              </a:buClr>
              <a:defRPr/>
            </a:lvl4pPr>
            <a:lvl5pPr>
              <a:lnSpc>
                <a:spcPct val="114000"/>
              </a:lnSpc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4109B49-8E9B-045A-4FF2-6C1EEAF69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7757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12E35E04-2E04-C927-9253-162F2ED0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147" y="602673"/>
            <a:ext cx="5295967" cy="722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5323C97-FC53-4F1C-CE1B-136537562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Tijdelijke aanduiding voor inhoud 15">
            <a:extLst>
              <a:ext uri="{FF2B5EF4-FFF2-40B4-BE49-F238E27FC236}">
                <a16:creationId xmlns:a16="http://schemas.microsoft.com/office/drawing/2014/main" id="{68257040-1AAB-CA29-FB1D-0C6A1611571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84232" y="1941197"/>
            <a:ext cx="5295967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79CD2-25C4-67F6-7415-89D9F10F1A38}"/>
              </a:ext>
            </a:extLst>
          </p:cNvPr>
          <p:cNvSpPr/>
          <p:nvPr userDrawn="1"/>
        </p:nvSpPr>
        <p:spPr>
          <a:xfrm>
            <a:off x="-5422" y="0"/>
            <a:ext cx="5784592" cy="6858000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F171F31-BA02-81F7-A01F-0FF77481D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521350"/>
            <a:ext cx="5270918" cy="603756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76920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7F5925E-98AA-0FE4-C000-F64D8B4F70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162" y="647700"/>
            <a:ext cx="10607675" cy="556260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image</a:t>
            </a:r>
          </a:p>
          <a:p>
            <a:endParaRPr lang="nl-NL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94097E0A-A061-7857-CA05-21B95468F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5400" y="6584625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37583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6552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6282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7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336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531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54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4317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34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125A134B-4472-3C4F-313C-1F720D46F8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2000" y="1941197"/>
            <a:ext cx="10608000" cy="4605686"/>
          </a:xfr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454383B9-6827-26F2-8396-DE6E793DD38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2000" y="1370911"/>
            <a:ext cx="10608000" cy="3617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D020A-7C2F-CCE6-2C4C-BE0419E0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2910A0CA-A2AF-1707-F6C0-C306876B7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181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599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3F5ACF01-9454-5DD7-46CB-9CD0B4DE8C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D5776-D993-E66C-A606-B275B602AC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82712" y="6029595"/>
            <a:ext cx="689037" cy="6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502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267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1671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0371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9150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0212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0414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5229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5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C0AEA8-36A5-0A78-8020-162823F2DF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5E56D917-8B3E-E3F3-59B6-BFAF8729DE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/>
            </a:lvl1pPr>
            <a:lvl2pPr>
              <a:buClr>
                <a:srgbClr val="507AC2"/>
              </a:buClr>
              <a:defRPr/>
            </a:lvl2pPr>
            <a:lvl3pPr>
              <a:buClr>
                <a:srgbClr val="507AC2"/>
              </a:buClr>
              <a:defRPr/>
            </a:lvl3pPr>
            <a:lvl4pPr>
              <a:buClr>
                <a:srgbClr val="507AC2"/>
              </a:buClr>
              <a:defRPr/>
            </a:lvl4pPr>
            <a:lvl5pPr>
              <a:buClr>
                <a:srgbClr val="507AC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4A31AAF-BF23-0A37-0AC9-1605529D0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FF692A7-8273-C9DE-2CF6-2DBE10E9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42835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3211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112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9077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0872" y="6052373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566200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7362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0209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0298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4653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0799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6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1E11D0CE-46E7-3F62-6F16-774A16A33DF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91999" y="1382389"/>
            <a:ext cx="5040001" cy="3225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22B77CE3-A4E3-B4AD-046D-A483AA6B73D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59998" y="1382388"/>
            <a:ext cx="5040001" cy="322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5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635C777-7967-B221-E2C1-A813B0BBF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6F14BDDB-A0FC-AA7C-6931-0D2E4744818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000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3467D3E9-DCDF-6EC0-994D-A6933FB3202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60002" y="1941197"/>
            <a:ext cx="5040000" cy="4605686"/>
          </a:xfrm>
          <a:prstGeom prst="rect">
            <a:avLst/>
          </a:prstGeom>
        </p:spPr>
        <p:txBody>
          <a:bodyPr/>
          <a:lstStyle>
            <a:lvl1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1pPr>
            <a:lvl2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2pPr>
            <a:lvl3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3pPr>
            <a:lvl4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4pPr>
            <a:lvl5pPr>
              <a:buClr>
                <a:srgbClr val="507AC2"/>
              </a:buClr>
              <a:defRPr>
                <a:solidFill>
                  <a:schemeClr val="tx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2C08D2FE-85D7-220D-1997-6D3B19D0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31439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0407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1281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34579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37332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941F3D2-89AA-3BF2-1619-B4A727188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FB27-DA5B-4553-A675-32B6104447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8708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541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8952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071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93435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F4322-C201-4C78-BA93-82B2C9FC9D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42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5.xml"/><Relationship Id="rId42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51.xml"/><Relationship Id="rId63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72.xml"/><Relationship Id="rId84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5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53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62.xml"/><Relationship Id="rId74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83.xml"/><Relationship Id="rId5" Type="http://schemas.openxmlformats.org/officeDocument/2006/relationships/slideLayout" Target="../slideLayouts/slideLayout9.xml"/><Relationship Id="rId90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43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52.xml"/><Relationship Id="rId64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12.xml"/><Relationship Id="rId51" Type="http://schemas.openxmlformats.org/officeDocument/2006/relationships/slideLayout" Target="../slideLayouts/slideLayout55.xml"/><Relationship Id="rId72" Type="http://schemas.openxmlformats.org/officeDocument/2006/relationships/slideLayout" Target="../slideLayouts/slideLayout76.xml"/><Relationship Id="rId80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9.xml"/><Relationship Id="rId9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50.xml"/><Relationship Id="rId59" Type="http://schemas.openxmlformats.org/officeDocument/2006/relationships/slideLayout" Target="../slideLayouts/slideLayout63.xml"/><Relationship Id="rId67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24.xml"/><Relationship Id="rId41" Type="http://schemas.openxmlformats.org/officeDocument/2006/relationships/slideLayout" Target="../slideLayouts/slideLayout45.xml"/><Relationship Id="rId54" Type="http://schemas.openxmlformats.org/officeDocument/2006/relationships/slideLayout" Target="../slideLayouts/slideLayout58.xml"/><Relationship Id="rId62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9.xml"/><Relationship Id="rId83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5.xml"/><Relationship Id="rId9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49" Type="http://schemas.openxmlformats.org/officeDocument/2006/relationships/slideLayout" Target="../slideLayouts/slideLayout53.xml"/><Relationship Id="rId57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4.xml"/><Relationship Id="rId31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56.xml"/><Relationship Id="rId60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9.xml"/><Relationship Id="rId73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90.xml"/><Relationship Id="rId94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9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38.xml"/><Relationship Id="rId50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9.xml"/><Relationship Id="rId7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11.xml"/><Relationship Id="rId71" Type="http://schemas.openxmlformats.org/officeDocument/2006/relationships/slideLayout" Target="../slideLayouts/slideLayout75.xml"/><Relationship Id="rId9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6.xml"/><Relationship Id="rId29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28.xml"/><Relationship Id="rId40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9.xml"/><Relationship Id="rId66" Type="http://schemas.openxmlformats.org/officeDocument/2006/relationships/slideLayout" Target="../slideLayouts/slideLayout70.xml"/><Relationship Id="rId87" Type="http://schemas.openxmlformats.org/officeDocument/2006/relationships/slideLayout" Target="../slideLayouts/slideLayout91.xml"/><Relationship Id="rId61" Type="http://schemas.openxmlformats.org/officeDocument/2006/relationships/slideLayout" Target="../slideLayouts/slideLayout65.xml"/><Relationship Id="rId82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18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56" Type="http://schemas.openxmlformats.org/officeDocument/2006/relationships/slideLayout" Target="../slideLayouts/slideLayout60.xml"/><Relationship Id="rId77" Type="http://schemas.openxmlformats.org/officeDocument/2006/relationships/slideLayout" Target="../slideLayouts/slideLayout8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49.xml"/><Relationship Id="rId55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3" Type="http://schemas.openxmlformats.org/officeDocument/2006/relationships/slideLayout" Target="../slideLayouts/slideLayout152.xml"/><Relationship Id="rId58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slideLayout" Target="../slideLayouts/slideLayout147.xml"/><Relationship Id="rId56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59" Type="http://schemas.openxmlformats.org/officeDocument/2006/relationships/theme" Target="../theme/theme3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Relationship Id="rId54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48.xml"/><Relationship Id="rId57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0135801F-38EE-3E7C-195F-B3EE586C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48000"/>
            <a:ext cx="10608000" cy="100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1E12AF20-16B0-3094-B519-E95550D5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776549"/>
            <a:ext cx="10608000" cy="4433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2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14000"/>
        </a:lnSpc>
        <a:spcBef>
          <a:spcPts val="1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04F46AEE-9850-8D1E-364E-FC25E5D5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BCEE348B-7A0D-D930-FA33-E274FEB6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941197"/>
            <a:ext cx="10608000" cy="460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F431124-AD73-F52B-FCEE-1CD8B89D0E6A}"/>
              </a:ext>
            </a:extLst>
          </p:cNvPr>
          <p:cNvSpPr/>
          <p:nvPr/>
        </p:nvSpPr>
        <p:spPr>
          <a:xfrm>
            <a:off x="0" y="7005915"/>
            <a:ext cx="2880000" cy="3294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54776D0-C85A-6231-FED0-0AA5B60A5211}"/>
              </a:ext>
            </a:extLst>
          </p:cNvPr>
          <p:cNvSpPr/>
          <p:nvPr/>
        </p:nvSpPr>
        <p:spPr>
          <a:xfrm>
            <a:off x="9312000" y="7005915"/>
            <a:ext cx="2880000" cy="329453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86244DC5-8FFD-57D4-6FCD-CDEFFDAFB84D}"/>
              </a:ext>
            </a:extLst>
          </p:cNvPr>
          <p:cNvSpPr/>
          <p:nvPr/>
        </p:nvSpPr>
        <p:spPr>
          <a:xfrm>
            <a:off x="6208000" y="7005914"/>
            <a:ext cx="2880000" cy="329453"/>
          </a:xfrm>
          <a:prstGeom prst="rect">
            <a:avLst/>
          </a:prstGeom>
          <a:solidFill>
            <a:srgbClr val="507A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A1B04A1-F768-79BB-588E-A0DB63509D24}"/>
              </a:ext>
            </a:extLst>
          </p:cNvPr>
          <p:cNvSpPr/>
          <p:nvPr/>
        </p:nvSpPr>
        <p:spPr>
          <a:xfrm>
            <a:off x="3104000" y="7005913"/>
            <a:ext cx="2880000" cy="329453"/>
          </a:xfrm>
          <a:prstGeom prst="rect">
            <a:avLst/>
          </a:prstGeom>
          <a:solidFill>
            <a:srgbClr val="2D4C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8131E-F7FC-5AB9-69D1-60E292286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735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8" r:id="rId45"/>
    <p:sldLayoutId id="2147483799" r:id="rId46"/>
    <p:sldLayoutId id="2147483800" r:id="rId47"/>
    <p:sldLayoutId id="2147483801" r:id="rId48"/>
    <p:sldLayoutId id="2147483802" r:id="rId49"/>
    <p:sldLayoutId id="2147483803" r:id="rId50"/>
    <p:sldLayoutId id="2147483804" r:id="rId51"/>
    <p:sldLayoutId id="2147483805" r:id="rId52"/>
    <p:sldLayoutId id="2147483806" r:id="rId53"/>
    <p:sldLayoutId id="2147483807" r:id="rId54"/>
    <p:sldLayoutId id="2147483808" r:id="rId55"/>
    <p:sldLayoutId id="2147483809" r:id="rId56"/>
    <p:sldLayoutId id="2147483797" r:id="rId57"/>
    <p:sldLayoutId id="2147483812" r:id="rId58"/>
    <p:sldLayoutId id="2147483813" r:id="rId59"/>
    <p:sldLayoutId id="2147483814" r:id="rId60"/>
    <p:sldLayoutId id="2147483815" r:id="rId61"/>
    <p:sldLayoutId id="2147483816" r:id="rId62"/>
    <p:sldLayoutId id="2147483817" r:id="rId63"/>
    <p:sldLayoutId id="2147483818" r:id="rId64"/>
    <p:sldLayoutId id="2147483819" r:id="rId65"/>
    <p:sldLayoutId id="2147483820" r:id="rId66"/>
    <p:sldLayoutId id="2147483821" r:id="rId67"/>
    <p:sldLayoutId id="2147483822" r:id="rId68"/>
    <p:sldLayoutId id="2147483823" r:id="rId69"/>
    <p:sldLayoutId id="2147483824" r:id="rId70"/>
    <p:sldLayoutId id="2147483825" r:id="rId71"/>
    <p:sldLayoutId id="2147483826" r:id="rId72"/>
    <p:sldLayoutId id="2147483827" r:id="rId73"/>
    <p:sldLayoutId id="2147483828" r:id="rId74"/>
    <p:sldLayoutId id="2147483829" r:id="rId75"/>
    <p:sldLayoutId id="2147483830" r:id="rId76"/>
    <p:sldLayoutId id="2147483831" r:id="rId77"/>
    <p:sldLayoutId id="2147483832" r:id="rId78"/>
    <p:sldLayoutId id="2147483833" r:id="rId79"/>
    <p:sldLayoutId id="2147483834" r:id="rId80"/>
    <p:sldLayoutId id="2147483835" r:id="rId81"/>
    <p:sldLayoutId id="2147483836" r:id="rId82"/>
    <p:sldLayoutId id="2147483838" r:id="rId83"/>
    <p:sldLayoutId id="2147483839" r:id="rId84"/>
    <p:sldLayoutId id="2147483840" r:id="rId85"/>
    <p:sldLayoutId id="2147483841" r:id="rId86"/>
    <p:sldLayoutId id="2147483842" r:id="rId87"/>
    <p:sldLayoutId id="2147483843" r:id="rId88"/>
    <p:sldLayoutId id="2147483844" r:id="rId89"/>
    <p:sldLayoutId id="2147483845" r:id="rId90"/>
    <p:sldLayoutId id="2147483846" r:id="rId91"/>
    <p:sldLayoutId id="2147483847" r:id="rId92"/>
    <p:sldLayoutId id="2147483848" r:id="rId93"/>
    <p:sldLayoutId id="2147483849" r:id="rId94"/>
    <p:sldLayoutId id="2147483850" r:id="rId9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16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6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6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4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400" kern="1200">
          <a:solidFill>
            <a:srgbClr val="00205F">
              <a:alpha val="85000"/>
            </a:srgb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04F46AEE-9850-8D1E-364E-FC25E5D5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57382"/>
            <a:ext cx="10608000" cy="382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BCEE348B-7A0D-D930-FA33-E274FEB6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801091"/>
            <a:ext cx="10608000" cy="4745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F431124-AD73-F52B-FCEE-1CD8B89D0E6A}"/>
              </a:ext>
            </a:extLst>
          </p:cNvPr>
          <p:cNvSpPr/>
          <p:nvPr/>
        </p:nvSpPr>
        <p:spPr>
          <a:xfrm>
            <a:off x="0" y="7005915"/>
            <a:ext cx="2880000" cy="3294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54776D0-C85A-6231-FED0-0AA5B60A5211}"/>
              </a:ext>
            </a:extLst>
          </p:cNvPr>
          <p:cNvSpPr/>
          <p:nvPr/>
        </p:nvSpPr>
        <p:spPr>
          <a:xfrm>
            <a:off x="9312000" y="7005915"/>
            <a:ext cx="2880000" cy="329453"/>
          </a:xfrm>
          <a:prstGeom prst="rect">
            <a:avLst/>
          </a:prstGeom>
          <a:solidFill>
            <a:srgbClr val="D1E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86244DC5-8FFD-57D4-6FCD-CDEFFDAFB84D}"/>
              </a:ext>
            </a:extLst>
          </p:cNvPr>
          <p:cNvSpPr/>
          <p:nvPr/>
        </p:nvSpPr>
        <p:spPr>
          <a:xfrm>
            <a:off x="6208000" y="7005914"/>
            <a:ext cx="2880000" cy="329453"/>
          </a:xfrm>
          <a:prstGeom prst="rect">
            <a:avLst/>
          </a:prstGeom>
          <a:solidFill>
            <a:srgbClr val="507A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A1B04A1-F768-79BB-588E-A0DB63509D24}"/>
              </a:ext>
            </a:extLst>
          </p:cNvPr>
          <p:cNvSpPr/>
          <p:nvPr/>
        </p:nvSpPr>
        <p:spPr>
          <a:xfrm>
            <a:off x="3104000" y="7005913"/>
            <a:ext cx="2880000" cy="329453"/>
          </a:xfrm>
          <a:prstGeom prst="rect">
            <a:avLst/>
          </a:prstGeom>
          <a:solidFill>
            <a:srgbClr val="2D4C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F569896-0B1C-0BEF-2C72-F48484564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5200" y="6596579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1898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6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06" r:id="rId41"/>
    <p:sldLayoutId id="2147483707" r:id="rId42"/>
    <p:sldLayoutId id="2147483708" r:id="rId43"/>
    <p:sldLayoutId id="2147483709" r:id="rId44"/>
    <p:sldLayoutId id="2147483728" r:id="rId45"/>
    <p:sldLayoutId id="2147483729" r:id="rId46"/>
    <p:sldLayoutId id="2147483730" r:id="rId47"/>
    <p:sldLayoutId id="2147483732" r:id="rId48"/>
    <p:sldLayoutId id="2147483734" r:id="rId49"/>
    <p:sldLayoutId id="2147483733" r:id="rId50"/>
    <p:sldLayoutId id="2147483725" r:id="rId51"/>
    <p:sldLayoutId id="2147483722" r:id="rId52"/>
    <p:sldLayoutId id="2147483726" r:id="rId53"/>
    <p:sldLayoutId id="2147483720" r:id="rId54"/>
    <p:sldLayoutId id="2147483727" r:id="rId55"/>
    <p:sldLayoutId id="2147483724" r:id="rId56"/>
    <p:sldLayoutId id="2147483710" r:id="rId57"/>
    <p:sldLayoutId id="2147483810" r:id="rId5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rgbClr val="507AC2"/>
        </a:buClr>
        <a:buFont typeface="Wingdings" panose="05000000000000000000" pitchFamily="2" charset="2"/>
        <a:buChar char="§"/>
        <a:defRPr sz="1200" kern="1200">
          <a:solidFill>
            <a:schemeClr val="tx1">
              <a:alpha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100" kern="1200">
          <a:solidFill>
            <a:schemeClr val="tx1">
              <a:alpha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100" kern="1200">
          <a:solidFill>
            <a:schemeClr val="tx1">
              <a:alpha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100" kern="1200">
          <a:solidFill>
            <a:schemeClr val="tx1">
              <a:alpha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rgbClr val="507AC2"/>
        </a:buClr>
        <a:buFont typeface="Wingdings" panose="05000000000000000000" pitchFamily="2" charset="2"/>
        <a:buChar char="§"/>
        <a:defRPr sz="1100" kern="1200">
          <a:solidFill>
            <a:schemeClr val="tx1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5A544-96BA-939C-8DE5-BC706C496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fld id="{453ED6B7-88E1-5140-AD93-170EF27FC7B9}" type="datetime3">
              <a:rPr lang="en-US" smtClean="0"/>
              <a:t>6 May 2025</a:t>
            </a:fld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D2273-E3FF-A7BD-06D2-472D521F2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fld id="{DE8C616B-0842-F943-ABDB-00B741DDA2D5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2A74D4B-86CC-D0A8-9772-6CFEF8A1E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611782"/>
            <a:ext cx="4114800" cy="1520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F49FED6E-4E9F-ACB5-46FE-C4292C2F4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02673"/>
            <a:ext cx="10608000" cy="715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176C9D7-F0DC-BC10-C391-145E68AE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941197"/>
            <a:ext cx="10608000" cy="4311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2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7" r:id="rId2"/>
    <p:sldLayoutId id="2147483748" r:id="rId3"/>
    <p:sldLayoutId id="2147483747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50" r:id="rId10"/>
    <p:sldLayoutId id="2147483744" r:id="rId11"/>
    <p:sldLayoutId id="2147483749" r:id="rId12"/>
    <p:sldLayoutId id="2147483751" r:id="rId13"/>
    <p:sldLayoutId id="2147483811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Wingdings" pitchFamily="2" charset="2"/>
        <a:buChar char="§"/>
        <a:defRPr sz="1600" kern="1200">
          <a:solidFill>
            <a:schemeClr val="bg1"/>
          </a:solidFill>
          <a:latin typeface="Trebuchet MS" panose="020B070302020209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bg1"/>
          </a:solidFill>
          <a:latin typeface="Trebuchet MS" panose="020B070302020209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bg1"/>
          </a:solidFill>
          <a:latin typeface="Trebuchet MS" panose="020B070302020209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bg1"/>
          </a:solidFill>
          <a:latin typeface="Trebuchet MS" panose="020B070302020209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bg1"/>
          </a:solidFill>
          <a:latin typeface="Trebuchet MS" panose="020B070302020209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0135801F-38EE-3E7C-195F-B3EE586C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648000"/>
            <a:ext cx="1060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nl-NL" dirty="0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1E12AF20-16B0-3094-B519-E95550D5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2126751"/>
            <a:ext cx="10608000" cy="4083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9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ooleanbiotech.com/alphafold3-boltz-chai1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38.png"/><Relationship Id="rId5" Type="http://schemas.openxmlformats.org/officeDocument/2006/relationships/image" Target="../media/image68.jpe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sokrypton/ColabFold/blob/main/AlphaFold2.ipynb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9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bits.vib.be/courses/alphafold/lessons/alphafold-on-the-hpc/topic/basic-unix-commands/" TargetMode="External"/><Relationship Id="rId2" Type="http://schemas.openxmlformats.org/officeDocument/2006/relationships/hyperlink" Target="https://docs.vscentrum.be/en/latest/access/getting_access.html" TargetMode="External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2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10" Type="http://schemas.openxmlformats.org/officeDocument/2006/relationships/image" Target="../media/image85.png"/><Relationship Id="rId4" Type="http://schemas.openxmlformats.org/officeDocument/2006/relationships/image" Target="../media/image79.wmf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elearning.bits.vib.be/courses/alphafold/lessons/alphafold-on-the-hpc/topic/prepare-directories-and-files/" TargetMode="Externa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jasperzuallaert/VIBFold/blob/main/alphafold_job_script.sh" TargetMode="External"/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perzuallaert/VIBFold/raw/main/alphafold_job_script.sh" TargetMode="External"/><Relationship Id="rId2" Type="http://schemas.openxmlformats.org/officeDocument/2006/relationships/hyperlink" Target="https://elearning.bits.vib.be/courses/alphafold/lessons/alphafold-on-the-hpc/topic/setting-up-the-job-script/" TargetMode="Externa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elearning.bits.vib.be/courses/alphafold/lessons/alphafold-on-the-hpc/topic/troubleshooting/" TargetMode="Externa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vib.be/courses/alphafold/lessons/alphafold-on-the-hpc/topic/basic-workflow-example-web-interface/" TargetMode="External"/><Relationship Id="rId2" Type="http://schemas.openxmlformats.org/officeDocument/2006/relationships/hyperlink" Target="https://elearning.vib.be/courses/alphafold/lessons/alphafold-on-the-hpc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alphafold.ebi.ac.uk/entry/Q13049" TargetMode="External"/><Relationship Id="rId1" Type="http://schemas.openxmlformats.org/officeDocument/2006/relationships/slideLayout" Target="../slideLayouts/slideLayout8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nar/gkad350" TargetMode="External"/><Relationship Id="rId2" Type="http://schemas.openxmlformats.org/officeDocument/2006/relationships/hyperlink" Target="http://www.subtiwiki.uni-goettingen.de/v4/paeViewerDemo" TargetMode="Externa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vib.be/courses/alphafold/lessons/vibfold-on-the-hpc/topic/instructions-inputs-and-outputs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chaidiscovery.com/" TargetMode="External"/><Relationship Id="rId2" Type="http://schemas.openxmlformats.org/officeDocument/2006/relationships/hyperlink" Target="https://github.com/jasperzuallaert/VIBFold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lphafoldserver.com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jasper.Zuallaert@vib-ugent.be" TargetMode="External"/><Relationship Id="rId1" Type="http://schemas.openxmlformats.org/officeDocument/2006/relationships/slideLayout" Target="../slideLayouts/slideLayout1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jpeg"/><Relationship Id="rId10" Type="http://schemas.openxmlformats.org/officeDocument/2006/relationships/image" Target="../media/image33.jpe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6AABA11-3E31-6274-A05F-4EB599CB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Jasper Zuallaert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A19F74E-5D1D-731E-BB7F-BB59EB71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Protein co-folding predictors for protein-protein interactions</a:t>
            </a:r>
            <a:endParaRPr lang="en-BE" sz="4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E2DCD-593A-6DB6-51EC-C0AA34418F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endParaRPr lang="en-BE" dirty="0"/>
          </a:p>
        </p:txBody>
      </p:sp>
      <p:pic>
        <p:nvPicPr>
          <p:cNvPr id="3" name="Picture 2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6DA64A8-A566-881E-8EC0-012A9E6DB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08" y="191818"/>
            <a:ext cx="2579773" cy="684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D8C446-FF58-66B4-0076-5E7F1A80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20" y="218749"/>
            <a:ext cx="729869" cy="6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0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E3D1-65F0-FD37-3DCB-8D7BA00F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predictors, different licenses, similar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F37FB-A79C-258F-8C92-93EB1C66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7" y="1481380"/>
            <a:ext cx="11332325" cy="181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CF986-D710-265E-B64D-A9B67BD6CE72}"/>
              </a:ext>
            </a:extLst>
          </p:cNvPr>
          <p:cNvSpPr txBox="1"/>
          <p:nvPr/>
        </p:nvSpPr>
        <p:spPr>
          <a:xfrm>
            <a:off x="243326" y="6468597"/>
            <a:ext cx="11156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Nice write-up at </a:t>
            </a:r>
            <a:r>
              <a:rPr lang="en-GB" sz="1050" dirty="0">
                <a:hlinkClick r:id="rId3"/>
              </a:rPr>
              <a:t>https://blog.booleanbiotech.com/alphafold3-boltz-chai1</a:t>
            </a:r>
            <a:r>
              <a:rPr lang="en-GB" sz="1050" dirty="0"/>
              <a:t> </a:t>
            </a:r>
          </a:p>
        </p:txBody>
      </p:sp>
      <p:pic>
        <p:nvPicPr>
          <p:cNvPr id="1028" name="Picture 4" descr="Unlock Molecular Secrets: Predict Structures with Chai-1's AI Model | by  Brain Titan | Medium">
            <a:extLst>
              <a:ext uri="{FF2B5EF4-FFF2-40B4-BE49-F238E27FC236}">
                <a16:creationId xmlns:a16="http://schemas.microsoft.com/office/drawing/2014/main" id="{60535475-8BBB-6311-DB0B-CA870D48D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4" y="3337837"/>
            <a:ext cx="5938630" cy="30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abriele Corso (@GabriCorso) / X">
            <a:extLst>
              <a:ext uri="{FF2B5EF4-FFF2-40B4-BE49-F238E27FC236}">
                <a16:creationId xmlns:a16="http://schemas.microsoft.com/office/drawing/2014/main" id="{3EBD903B-938B-AFC1-A567-8DA91F72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773" y="3337837"/>
            <a:ext cx="5529451" cy="32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4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89262-8B2D-60FD-5675-43985D5B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428996"/>
            <a:ext cx="6836283" cy="2628000"/>
          </a:xfrm>
        </p:spPr>
        <p:txBody>
          <a:bodyPr/>
          <a:lstStyle/>
          <a:p>
            <a:r>
              <a:rPr lang="en-GB" dirty="0"/>
              <a:t>2.</a:t>
            </a:r>
            <a:br>
              <a:rPr lang="en-GB" dirty="0"/>
            </a:br>
            <a:r>
              <a:rPr lang="en-GB" dirty="0"/>
              <a:t>Basic AlphaFold principles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06E8E-29E3-3F26-0BDF-C91A3BDF4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9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282-BF5B-5D62-84ED-E8F37CBD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AlphaFold2 predicts 3-D structure for input sequences (monomers &amp; complexes)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BB4C6-B0BC-3A2D-092D-B22BB9DB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43" y="2175751"/>
            <a:ext cx="4625824" cy="3738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BE7045-E746-6715-6247-43379E16F067}"/>
              </a:ext>
            </a:extLst>
          </p:cNvPr>
          <p:cNvSpPr txBox="1"/>
          <p:nvPr/>
        </p:nvSpPr>
        <p:spPr>
          <a:xfrm>
            <a:off x="5158024" y="3941695"/>
            <a:ext cx="150042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681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5x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096C0-B2F5-0FEA-6BF8-3E2E7BA42A20}"/>
              </a:ext>
            </a:extLst>
          </p:cNvPr>
          <p:cNvSpPr txBox="1"/>
          <p:nvPr/>
        </p:nvSpPr>
        <p:spPr>
          <a:xfrm>
            <a:off x="2904862" y="5061389"/>
            <a:ext cx="271794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(individual or complex)</a:t>
            </a:r>
          </a:p>
        </p:txBody>
      </p:sp>
    </p:spTree>
    <p:extLst>
      <p:ext uri="{BB962C8B-B14F-4D97-AF65-F5344CB8AC3E}">
        <p14:creationId xmlns:p14="http://schemas.microsoft.com/office/powerpoint/2010/main" val="49179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4C1F8-669A-09B3-714F-61B1F370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depends on coevolutionary information captured by MSAs </a:t>
            </a:r>
            <a:r>
              <a:rPr lang="en-GB" sz="1600"/>
              <a:t>(multiple sequence alignments)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0E2C3-94CA-27B7-600D-197295EC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5" y="2142904"/>
            <a:ext cx="4459165" cy="4001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7B701-28DB-D1C9-6F03-FA2E858B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2225"/>
            <a:ext cx="5002829" cy="33728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96FEE-0BF0-8764-2E5E-FD034BB8F0F0}"/>
              </a:ext>
            </a:extLst>
          </p:cNvPr>
          <p:cNvCxnSpPr>
            <a:cxnSpLocks/>
          </p:cNvCxnSpPr>
          <p:nvPr/>
        </p:nvCxnSpPr>
        <p:spPr>
          <a:xfrm flipV="1">
            <a:off x="2131398" y="3810000"/>
            <a:ext cx="4219575" cy="795718"/>
          </a:xfrm>
          <a:prstGeom prst="straightConnector1">
            <a:avLst/>
          </a:prstGeom>
          <a:ln>
            <a:solidFill>
              <a:srgbClr val="4A5368"/>
            </a:solidFill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D2164D-861C-43EB-E4F0-88DC96116911}"/>
              </a:ext>
            </a:extLst>
          </p:cNvPr>
          <p:cNvSpPr txBox="1"/>
          <p:nvPr/>
        </p:nvSpPr>
        <p:spPr>
          <a:xfrm>
            <a:off x="8460259" y="6578657"/>
            <a:ext cx="367522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 dirty="0"/>
              <a:t>Source: </a:t>
            </a:r>
            <a:r>
              <a:rPr lang="en-GB" sz="1100" dirty="0" err="1"/>
              <a:t>ColabFold</a:t>
            </a:r>
            <a:r>
              <a:rPr lang="en-GB" sz="1100" dirty="0"/>
              <a:t> presentation by Sergey Ovchinnikov</a:t>
            </a:r>
          </a:p>
        </p:txBody>
      </p:sp>
    </p:spTree>
    <p:extLst>
      <p:ext uri="{BB962C8B-B14F-4D97-AF65-F5344CB8AC3E}">
        <p14:creationId xmlns:p14="http://schemas.microsoft.com/office/powerpoint/2010/main" val="95903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2EFE07-EFF2-4841-929A-74DAC009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AlphaFold2 has multiple stages of prediction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86C253-EA13-454B-9D14-8B84DE0C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23" y="1690688"/>
            <a:ext cx="8830394" cy="30478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BFCC1A-F484-46E2-8C26-FF54BA4A50F9}"/>
              </a:ext>
            </a:extLst>
          </p:cNvPr>
          <p:cNvCxnSpPr>
            <a:cxnSpLocks/>
          </p:cNvCxnSpPr>
          <p:nvPr/>
        </p:nvCxnSpPr>
        <p:spPr>
          <a:xfrm flipV="1">
            <a:off x="9697499" y="3214622"/>
            <a:ext cx="43814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F0206C-8302-4079-B2AE-CE19DDE871F6}"/>
              </a:ext>
            </a:extLst>
          </p:cNvPr>
          <p:cNvSpPr txBox="1"/>
          <p:nvPr/>
        </p:nvSpPr>
        <p:spPr>
          <a:xfrm>
            <a:off x="10212566" y="2983790"/>
            <a:ext cx="1552575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200" b="1">
                <a:solidFill>
                  <a:schemeClr val="accent2"/>
                </a:solidFill>
              </a:rPr>
              <a:t>Amber</a:t>
            </a:r>
          </a:p>
          <a:p>
            <a:pPr algn="l"/>
            <a:r>
              <a:rPr lang="en-GB" sz="1200" b="1">
                <a:solidFill>
                  <a:schemeClr val="accent2"/>
                </a:solidFill>
              </a:rPr>
              <a:t>relaxation</a:t>
            </a:r>
            <a:endParaRPr lang="en-BE" sz="1200" b="1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D22614-32BF-4A3B-9333-AC6428560873}"/>
              </a:ext>
            </a:extLst>
          </p:cNvPr>
          <p:cNvSpPr/>
          <p:nvPr/>
        </p:nvSpPr>
        <p:spPr>
          <a:xfrm>
            <a:off x="582792" y="2433509"/>
            <a:ext cx="1543049" cy="876363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7B617F-65D3-44B5-AF7B-878304469A9B}"/>
              </a:ext>
            </a:extLst>
          </p:cNvPr>
          <p:cNvSpPr/>
          <p:nvPr/>
        </p:nvSpPr>
        <p:spPr>
          <a:xfrm rot="5400000">
            <a:off x="2805290" y="3897186"/>
            <a:ext cx="365125" cy="2047875"/>
          </a:xfrm>
          <a:prstGeom prst="rightBrace">
            <a:avLst>
              <a:gd name="adj1" fmla="val 230765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57953B6-0F4D-4F10-BCEF-2A7C60579153}"/>
              </a:ext>
            </a:extLst>
          </p:cNvPr>
          <p:cNvSpPr/>
          <p:nvPr/>
        </p:nvSpPr>
        <p:spPr>
          <a:xfrm rot="5400000">
            <a:off x="6553018" y="2339487"/>
            <a:ext cx="365125" cy="5163269"/>
          </a:xfrm>
          <a:prstGeom prst="rightBrace">
            <a:avLst>
              <a:gd name="adj1" fmla="val 2307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E9F0819-9AE4-4FE2-8EFB-9F595EA05FB9}"/>
              </a:ext>
            </a:extLst>
          </p:cNvPr>
          <p:cNvSpPr/>
          <p:nvPr/>
        </p:nvSpPr>
        <p:spPr>
          <a:xfrm rot="5400000">
            <a:off x="10063339" y="4144834"/>
            <a:ext cx="365125" cy="1552574"/>
          </a:xfrm>
          <a:prstGeom prst="rightBrace">
            <a:avLst>
              <a:gd name="adj1" fmla="val 230765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FFC31-0E0E-4BC2-BA0C-8AD271A3BAF6}"/>
              </a:ext>
            </a:extLst>
          </p:cNvPr>
          <p:cNvSpPr txBox="1"/>
          <p:nvPr/>
        </p:nvSpPr>
        <p:spPr>
          <a:xfrm>
            <a:off x="1116191" y="5218917"/>
            <a:ext cx="68294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Multiple sequence alignment (CPU)</a:t>
            </a:r>
          </a:p>
          <a:p>
            <a:pPr algn="l"/>
            <a:r>
              <a:rPr lang="en-GB">
                <a:solidFill>
                  <a:schemeClr val="accent3"/>
                </a:solidFill>
              </a:rPr>
              <a:t>Structural templates search</a:t>
            </a:r>
            <a:endParaRPr lang="en-BE">
              <a:solidFill>
                <a:schemeClr val="accent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B9BB0-951E-40D7-9675-12C588C5ED59}"/>
              </a:ext>
            </a:extLst>
          </p:cNvPr>
          <p:cNvSpPr txBox="1"/>
          <p:nvPr/>
        </p:nvSpPr>
        <p:spPr>
          <a:xfrm>
            <a:off x="5545316" y="5206236"/>
            <a:ext cx="325755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1"/>
                </a:solidFill>
              </a:rPr>
              <a:t>Run inputs through 5 trained </a:t>
            </a:r>
            <a:r>
              <a:rPr lang="en-GB" err="1">
                <a:solidFill>
                  <a:schemeClr val="accent1"/>
                </a:solidFill>
              </a:rPr>
              <a:t>AlphaFold</a:t>
            </a:r>
            <a:r>
              <a:rPr lang="en-GB">
                <a:solidFill>
                  <a:schemeClr val="accent1"/>
                </a:solidFill>
              </a:rPr>
              <a:t> models (GPU)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GB">
                <a:solidFill>
                  <a:schemeClr val="accent1"/>
                </a:solidFill>
                <a:sym typeface="Wingdings" panose="05000000000000000000" pitchFamily="2" charset="2"/>
              </a:rPr>
              <a:t>5 or 25 structures predicted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GB">
                <a:solidFill>
                  <a:schemeClr val="accent1"/>
                </a:solidFill>
              </a:rPr>
              <a:t>sorted on confidence</a:t>
            </a:r>
            <a:endParaRPr lang="en-BE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65327E-7DB4-4B4E-AE4B-2E7245FB2882}"/>
              </a:ext>
            </a:extLst>
          </p:cNvPr>
          <p:cNvSpPr txBox="1"/>
          <p:nvPr/>
        </p:nvSpPr>
        <p:spPr>
          <a:xfrm>
            <a:off x="9513743" y="5157271"/>
            <a:ext cx="22499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2"/>
                </a:solidFill>
              </a:rPr>
              <a:t>Relax all structures (Amber)</a:t>
            </a:r>
            <a:endParaRPr lang="en-BE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0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BAA7-0B4C-5AD2-DCA6-EB3830B4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1041762"/>
            <a:ext cx="10608000" cy="715072"/>
          </a:xfrm>
        </p:spPr>
        <p:txBody>
          <a:bodyPr/>
          <a:lstStyle/>
          <a:p>
            <a:r>
              <a:rPr lang="en-GB" dirty="0" err="1"/>
              <a:t>Evoformer</a:t>
            </a:r>
            <a:r>
              <a:rPr lang="en-GB" dirty="0"/>
              <a:t>					Structure Module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59D626-C063-A78E-3714-A8717F1E7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78"/>
          <a:stretch/>
        </p:blipFill>
        <p:spPr bwMode="auto">
          <a:xfrm>
            <a:off x="313109" y="2451818"/>
            <a:ext cx="6124009" cy="170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4351A6-0CCB-35BE-EB4E-424DFFB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9" y="4423118"/>
            <a:ext cx="6110900" cy="124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aining process">
            <a:extLst>
              <a:ext uri="{FF2B5EF4-FFF2-40B4-BE49-F238E27FC236}">
                <a16:creationId xmlns:a16="http://schemas.microsoft.com/office/drawing/2014/main" id="{2DC78A22-5D24-ED23-335A-50E232C5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92" y="2480176"/>
            <a:ext cx="2619761" cy="9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6171F98-D500-B00C-A13D-C21D1A41D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68"/>
          <a:stretch/>
        </p:blipFill>
        <p:spPr bwMode="auto">
          <a:xfrm>
            <a:off x="6796216" y="3601129"/>
            <a:ext cx="5255871" cy="1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F6582C-8EA5-C8C1-9940-06A85B9A9F9F}"/>
              </a:ext>
            </a:extLst>
          </p:cNvPr>
          <p:cNvCxnSpPr/>
          <p:nvPr/>
        </p:nvCxnSpPr>
        <p:spPr>
          <a:xfrm>
            <a:off x="6614984" y="936188"/>
            <a:ext cx="0" cy="5329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8662A33-F30B-E561-A972-D9AA0C734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507" y="705460"/>
            <a:ext cx="3509035" cy="1211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7297CF-2756-B970-6CA9-847DD87D21F9}"/>
              </a:ext>
            </a:extLst>
          </p:cNvPr>
          <p:cNvSpPr/>
          <p:nvPr/>
        </p:nvSpPr>
        <p:spPr>
          <a:xfrm>
            <a:off x="4926227" y="609600"/>
            <a:ext cx="1318049" cy="1147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F10CC-898E-28F3-BE4F-91F708DB2284}"/>
              </a:ext>
            </a:extLst>
          </p:cNvPr>
          <p:cNvCxnSpPr/>
          <p:nvPr/>
        </p:nvCxnSpPr>
        <p:spPr>
          <a:xfrm>
            <a:off x="864972" y="1614616"/>
            <a:ext cx="1894703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248700-2D00-12FF-44C7-BBF6432CD91B}"/>
              </a:ext>
            </a:extLst>
          </p:cNvPr>
          <p:cNvCxnSpPr>
            <a:cxnSpLocks/>
          </p:cNvCxnSpPr>
          <p:nvPr/>
        </p:nvCxnSpPr>
        <p:spPr>
          <a:xfrm>
            <a:off x="7265772" y="1614616"/>
            <a:ext cx="317980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0DE75B-58FA-8ED6-BADF-4075C8C1EB8B}"/>
              </a:ext>
            </a:extLst>
          </p:cNvPr>
          <p:cNvSpPr/>
          <p:nvPr/>
        </p:nvSpPr>
        <p:spPr>
          <a:xfrm>
            <a:off x="5741493" y="634873"/>
            <a:ext cx="1318049" cy="114723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931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DC70-E463-40EF-B26C-20A15787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13823" cy="1325563"/>
          </a:xfrm>
        </p:spPr>
        <p:txBody>
          <a:bodyPr/>
          <a:lstStyle/>
          <a:p>
            <a:r>
              <a:rPr lang="en-GB" dirty="0"/>
              <a:t>AlphaFold2 takes many training goals into account</a:t>
            </a:r>
            <a:endParaRPr lang="en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DE5AA3-D551-4EEE-9F9C-026EEF30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429000"/>
            <a:ext cx="7308850" cy="252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695F5F-B8E5-4123-BFD3-380990118FDB}"/>
              </a:ext>
            </a:extLst>
          </p:cNvPr>
          <p:cNvSpPr txBox="1"/>
          <p:nvPr/>
        </p:nvSpPr>
        <p:spPr>
          <a:xfrm>
            <a:off x="7740650" y="324406"/>
            <a:ext cx="4083050" cy="67403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Loss function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contains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A2A82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Frame Aligned Point Error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A2A82"/>
              </a:solidFill>
              <a:effectLst/>
              <a:uLnTx/>
              <a:uFillTx/>
              <a:latin typeface="Corbel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+ auxiliary losses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A2A82"/>
              </a:solidFill>
              <a:effectLst/>
              <a:uLnTx/>
              <a:uFillTx/>
              <a:latin typeface="Corbel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FAPE + torsion loss at intermediate structures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distogram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 prediction loss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Masked MSA prediction loss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“Experimentally resolved” prediction loss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Structural violation loss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A2A82"/>
              </a:solidFill>
              <a:effectLst/>
              <a:uLnTx/>
              <a:uFillTx/>
              <a:latin typeface="Corbel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A2A82"/>
                </a:solidFill>
                <a:effectLst/>
                <a:uLnTx/>
                <a:uFillTx/>
                <a:latin typeface="Corbel"/>
                <a:ea typeface="+mn-ea"/>
                <a:cs typeface="+mn-cs"/>
                <a:sym typeface="Wingdings" panose="05000000000000000000" pitchFamily="2" charset="2"/>
              </a:rPr>
              <a:t>Predicted template modelling score (TM) loss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A2A82"/>
              </a:solidFill>
              <a:effectLst/>
              <a:uLnTx/>
              <a:uFillTx/>
              <a:latin typeface="Corbel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DB7B1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Predicted local distance difference test (PLDDT) loss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A2A82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A2A82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681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Predicted aligned error (PAE) loss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A2A82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 dirty="0">
              <a:ln>
                <a:noFill/>
              </a:ln>
              <a:solidFill>
                <a:srgbClr val="5A2A82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C8164F2-120B-2887-0C7F-0F1B9AC422C6}"/>
              </a:ext>
            </a:extLst>
          </p:cNvPr>
          <p:cNvSpPr/>
          <p:nvPr/>
        </p:nvSpPr>
        <p:spPr>
          <a:xfrm>
            <a:off x="6275810" y="2679144"/>
            <a:ext cx="506538" cy="840309"/>
          </a:xfrm>
          <a:custGeom>
            <a:avLst/>
            <a:gdLst>
              <a:gd name="connsiteX0" fmla="*/ 747686 w 747686"/>
              <a:gd name="connsiteY0" fmla="*/ 949930 h 949930"/>
              <a:gd name="connsiteX1" fmla="*/ 368791 w 747686"/>
              <a:gd name="connsiteY1" fmla="*/ 167 h 949930"/>
              <a:gd name="connsiteX2" fmla="*/ 0 w 747686"/>
              <a:gd name="connsiteY2" fmla="*/ 889307 h 94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686" h="949930">
                <a:moveTo>
                  <a:pt x="747686" y="949930"/>
                </a:moveTo>
                <a:cubicBezTo>
                  <a:pt x="620545" y="480100"/>
                  <a:pt x="493405" y="10271"/>
                  <a:pt x="368791" y="167"/>
                </a:cubicBezTo>
                <a:cubicBezTo>
                  <a:pt x="244177" y="-9937"/>
                  <a:pt x="122088" y="439685"/>
                  <a:pt x="0" y="8893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B2944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039EE5-3339-D23B-4638-68919A39F017}"/>
              </a:ext>
            </a:extLst>
          </p:cNvPr>
          <p:cNvSpPr/>
          <p:nvPr/>
        </p:nvSpPr>
        <p:spPr>
          <a:xfrm>
            <a:off x="4644363" y="2602019"/>
            <a:ext cx="1494922" cy="840309"/>
          </a:xfrm>
          <a:custGeom>
            <a:avLst/>
            <a:gdLst>
              <a:gd name="connsiteX0" fmla="*/ 747686 w 747686"/>
              <a:gd name="connsiteY0" fmla="*/ 949930 h 949930"/>
              <a:gd name="connsiteX1" fmla="*/ 368791 w 747686"/>
              <a:gd name="connsiteY1" fmla="*/ 167 h 949930"/>
              <a:gd name="connsiteX2" fmla="*/ 0 w 747686"/>
              <a:gd name="connsiteY2" fmla="*/ 889307 h 94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686" h="949930">
                <a:moveTo>
                  <a:pt x="747686" y="949930"/>
                </a:moveTo>
                <a:cubicBezTo>
                  <a:pt x="620545" y="480100"/>
                  <a:pt x="493405" y="10271"/>
                  <a:pt x="368791" y="167"/>
                </a:cubicBezTo>
                <a:cubicBezTo>
                  <a:pt x="244177" y="-9937"/>
                  <a:pt x="122088" y="439685"/>
                  <a:pt x="0" y="8893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B2944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27E5EF-B3BB-4AC4-8E64-274B0440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262034"/>
            <a:ext cx="4152900" cy="3317406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E07EB49-5C1E-73DF-6B41-2A42BA8CD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7" r="8495"/>
          <a:stretch/>
        </p:blipFill>
        <p:spPr bwMode="auto">
          <a:xfrm>
            <a:off x="541967" y="3022173"/>
            <a:ext cx="9699713" cy="158472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6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7325-9043-5BFE-9EBE-8C29EFB1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AlphaFold3 pipeline introduces new modules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41118B-B9EB-B94E-FE06-25A3EFDED31A}"/>
              </a:ext>
            </a:extLst>
          </p:cNvPr>
          <p:cNvGrpSpPr/>
          <p:nvPr/>
        </p:nvGrpSpPr>
        <p:grpSpPr>
          <a:xfrm>
            <a:off x="258373" y="2091591"/>
            <a:ext cx="11675253" cy="2740494"/>
            <a:chOff x="258373" y="2240512"/>
            <a:chExt cx="11675253" cy="27404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3FA11-63E4-28B8-976A-661D78CA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373" y="2240512"/>
              <a:ext cx="11675253" cy="27404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2175B9-EC2F-9778-1149-4CCB0077B3C7}"/>
                </a:ext>
              </a:extLst>
            </p:cNvPr>
            <p:cNvSpPr/>
            <p:nvPr/>
          </p:nvSpPr>
          <p:spPr>
            <a:xfrm>
              <a:off x="296726" y="2301139"/>
              <a:ext cx="248281" cy="236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0281DA9-3E2E-1045-9A0A-665AE03E198A}"/>
              </a:ext>
            </a:extLst>
          </p:cNvPr>
          <p:cNvSpPr/>
          <p:nvPr/>
        </p:nvSpPr>
        <p:spPr>
          <a:xfrm>
            <a:off x="1223237" y="3322793"/>
            <a:ext cx="1362516" cy="72062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27AB6-1131-F12F-7A24-FE1BC3B08939}"/>
              </a:ext>
            </a:extLst>
          </p:cNvPr>
          <p:cNvSpPr/>
          <p:nvPr/>
        </p:nvSpPr>
        <p:spPr>
          <a:xfrm>
            <a:off x="2585753" y="2675183"/>
            <a:ext cx="962845" cy="1786068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B935D9-507B-F63F-3E96-45DB5CA19F44}"/>
              </a:ext>
            </a:extLst>
          </p:cNvPr>
          <p:cNvSpPr/>
          <p:nvPr/>
        </p:nvSpPr>
        <p:spPr>
          <a:xfrm>
            <a:off x="8084264" y="3278020"/>
            <a:ext cx="2658422" cy="159669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8F7D6-F063-059C-5BD9-BFE7748F38E1}"/>
              </a:ext>
            </a:extLst>
          </p:cNvPr>
          <p:cNvSpPr txBox="1"/>
          <p:nvPr/>
        </p:nvSpPr>
        <p:spPr>
          <a:xfrm>
            <a:off x="660656" y="5298333"/>
            <a:ext cx="444726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Input embedder to combine and refine information from different biomolecules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B29C8-606A-7571-13A5-6D742F991D8C}"/>
              </a:ext>
            </a:extLst>
          </p:cNvPr>
          <p:cNvSpPr txBox="1"/>
          <p:nvPr/>
        </p:nvSpPr>
        <p:spPr>
          <a:xfrm>
            <a:off x="7084080" y="5445619"/>
            <a:ext cx="43829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Diffusion module (</a:t>
            </a:r>
            <a:r>
              <a:rPr lang="en-GB" dirty="0">
                <a:sym typeface="Wingdings" panose="05000000000000000000" pitchFamily="2" charset="2"/>
              </a:rPr>
              <a:t>&lt;-&gt; Structure module)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6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E1D2-E6E3-A3D5-3FFF-A0EE36A1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Embedder				Diffusion Module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F55FCD-C42F-7A6C-F19C-B771F3B1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51" y="2228560"/>
            <a:ext cx="5679123" cy="334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9DB438-88A8-7889-E529-A76B9E44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5" y="2228561"/>
            <a:ext cx="6096000" cy="33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E6732D-F4A3-16A1-3DD1-0DF3296A3AD4}"/>
              </a:ext>
            </a:extLst>
          </p:cNvPr>
          <p:cNvCxnSpPr/>
          <p:nvPr/>
        </p:nvCxnSpPr>
        <p:spPr>
          <a:xfrm>
            <a:off x="6433752" y="960901"/>
            <a:ext cx="0" cy="5329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5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DE78-0C8F-3597-6698-0090722D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Chai-1 </a:t>
            </a:r>
            <a:br>
              <a:rPr lang="en-GB" dirty="0"/>
            </a:br>
            <a:r>
              <a:rPr lang="en-GB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ADA9F-B5AA-231D-56DD-B867CEDA0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725933"/>
            <a:ext cx="7297030" cy="54061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BBD941-274F-C85E-368C-21931372EBDA}"/>
              </a:ext>
            </a:extLst>
          </p:cNvPr>
          <p:cNvSpPr/>
          <p:nvPr/>
        </p:nvSpPr>
        <p:spPr>
          <a:xfrm>
            <a:off x="4404586" y="2837018"/>
            <a:ext cx="3539263" cy="1068232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2784C-A8A9-C36C-2C43-CEE833363BE2}"/>
              </a:ext>
            </a:extLst>
          </p:cNvPr>
          <p:cNvSpPr/>
          <p:nvPr/>
        </p:nvSpPr>
        <p:spPr>
          <a:xfrm>
            <a:off x="4131451" y="910782"/>
            <a:ext cx="1445566" cy="132991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3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9FDE6-C843-B9A4-642C-F7BDA11F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for this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123AD-926B-50AC-171B-2F5D783605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Work together to cover a set of protein-protein interactions</a:t>
            </a:r>
          </a:p>
          <a:p>
            <a:pPr lvl="1"/>
            <a:r>
              <a:rPr lang="en-GB" dirty="0"/>
              <a:t>Evaluate a set of interactors based on previous sessions</a:t>
            </a:r>
          </a:p>
          <a:p>
            <a:pPr lvl="1"/>
            <a:r>
              <a:rPr lang="en-GB" dirty="0"/>
              <a:t>Include non-interactors as negative control to validate methodology</a:t>
            </a:r>
          </a:p>
          <a:p>
            <a:pPr lvl="1"/>
            <a:r>
              <a:rPr lang="en-GB" dirty="0"/>
              <a:t>Distribute workload!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One individual report per student</a:t>
            </a:r>
          </a:p>
          <a:p>
            <a:pPr lvl="1"/>
            <a:r>
              <a:rPr lang="en-GB" dirty="0"/>
              <a:t>1.5 to 2 pages (incl. figures/tables)</a:t>
            </a:r>
          </a:p>
          <a:p>
            <a:pPr lvl="1"/>
            <a:r>
              <a:rPr lang="en-GB" dirty="0"/>
              <a:t>Brief description of the methodology</a:t>
            </a:r>
          </a:p>
          <a:p>
            <a:pPr lvl="1"/>
            <a:r>
              <a:rPr lang="en-GB" dirty="0"/>
              <a:t>Small overview + interpretation of results (for the subset that the student worked on)</a:t>
            </a:r>
          </a:p>
          <a:p>
            <a:pPr lvl="1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CAB47-27C1-BD73-E0C9-361862C0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113" y="842343"/>
            <a:ext cx="2512700" cy="2197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78E6C5-BBB2-2046-AAAE-E1004001A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01" y="3257558"/>
            <a:ext cx="3887554" cy="19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3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B32A-3902-C07E-3A95-225C34D3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Boltz-1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8F678-BA07-71BE-B3F3-9EAA62AB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78" y="1553380"/>
            <a:ext cx="9746883" cy="4471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277BE-2D8F-28A0-2A32-C8D68E473D72}"/>
              </a:ext>
            </a:extLst>
          </p:cNvPr>
          <p:cNvSpPr/>
          <p:nvPr/>
        </p:nvSpPr>
        <p:spPr>
          <a:xfrm>
            <a:off x="6240336" y="3124096"/>
            <a:ext cx="3430885" cy="1316099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17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259A-CD8E-4CB1-2045-C0970B70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ACA0D4-BF2C-04F3-2A4B-61C61714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428996"/>
            <a:ext cx="6836283" cy="2628000"/>
          </a:xfrm>
        </p:spPr>
        <p:txBody>
          <a:bodyPr/>
          <a:lstStyle/>
          <a:p>
            <a:r>
              <a:rPr lang="en-GB" dirty="0"/>
              <a:t>3.</a:t>
            </a:r>
            <a:br>
              <a:rPr lang="en-GB" dirty="0"/>
            </a:br>
            <a:r>
              <a:rPr lang="en-GB" dirty="0"/>
              <a:t>Accessing protein (complex) predictions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B0875-0B05-633E-3A36-DCFDD7D8E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478D0-CDBB-19B3-8EB1-642D0E9404B3}"/>
              </a:ext>
            </a:extLst>
          </p:cNvPr>
          <p:cNvGrpSpPr/>
          <p:nvPr/>
        </p:nvGrpSpPr>
        <p:grpSpPr>
          <a:xfrm>
            <a:off x="8061437" y="4770781"/>
            <a:ext cx="2439257" cy="2276930"/>
            <a:chOff x="7798047" y="4351226"/>
            <a:chExt cx="3069203" cy="2870421"/>
          </a:xfrm>
        </p:grpSpPr>
        <p:pic>
          <p:nvPicPr>
            <p:cNvPr id="2" name="Picture 2" descr="3D model cartoon laptop - TurboSquid 1276701">
              <a:extLst>
                <a:ext uri="{FF2B5EF4-FFF2-40B4-BE49-F238E27FC236}">
                  <a16:creationId xmlns:a16="http://schemas.microsoft.com/office/drawing/2014/main" id="{38742C42-D36E-F165-879C-65324EAC3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7333" y1="63556" x2="20444" y2="63556"/>
                          <a14:foregroundMark x1="24889" y1="64444" x2="37778" y2="54667"/>
                          <a14:foregroundMark x1="22222" y1="58222" x2="36444" y2="54222"/>
                          <a14:foregroundMark x1="88444" y1="28000" x2="89333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8923" y="471487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Multiplication Sign 2">
              <a:extLst>
                <a:ext uri="{FF2B5EF4-FFF2-40B4-BE49-F238E27FC236}">
                  <a16:creationId xmlns:a16="http://schemas.microsoft.com/office/drawing/2014/main" id="{F0CA1DEE-B21A-13A2-F15D-ED24EB41764F}"/>
                </a:ext>
              </a:extLst>
            </p:cNvPr>
            <p:cNvSpPr/>
            <p:nvPr/>
          </p:nvSpPr>
          <p:spPr>
            <a:xfrm>
              <a:off x="7798047" y="4351226"/>
              <a:ext cx="3069203" cy="2870421"/>
            </a:xfrm>
            <a:prstGeom prst="mathMultiply">
              <a:avLst>
                <a:gd name="adj1" fmla="val 432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16BF7F-64E2-7B4D-D0C5-D2F52C9632A5}"/>
              </a:ext>
            </a:extLst>
          </p:cNvPr>
          <p:cNvSpPr txBox="1"/>
          <p:nvPr/>
        </p:nvSpPr>
        <p:spPr>
          <a:xfrm>
            <a:off x="8287976" y="3463786"/>
            <a:ext cx="185558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bg2">
                    <a:lumMod val="85000"/>
                  </a:schemeClr>
                </a:solidFill>
              </a:rPr>
              <a:t>Memory (RAM)</a:t>
            </a:r>
          </a:p>
          <a:p>
            <a:pPr algn="l"/>
            <a:endParaRPr lang="en-GB" sz="600" dirty="0">
              <a:solidFill>
                <a:schemeClr val="bg2">
                  <a:lumMod val="85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2">
                    <a:lumMod val="85000"/>
                  </a:schemeClr>
                </a:solidFill>
              </a:rPr>
              <a:t>GPUs</a:t>
            </a:r>
          </a:p>
          <a:p>
            <a:pPr algn="l"/>
            <a:endParaRPr lang="en-GB" sz="600" dirty="0">
              <a:solidFill>
                <a:schemeClr val="bg2">
                  <a:lumMod val="85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bg2">
                    <a:lumMod val="85000"/>
                  </a:schemeClr>
                </a:solidFill>
              </a:rPr>
              <a:t>Huge databases </a:t>
            </a:r>
          </a:p>
          <a:p>
            <a:pPr algn="l"/>
            <a:r>
              <a:rPr lang="en-GB" dirty="0">
                <a:solidFill>
                  <a:schemeClr val="bg2">
                    <a:lumMod val="85000"/>
                  </a:schemeClr>
                </a:solidFill>
              </a:rPr>
              <a:t>(~2.2 TB)</a:t>
            </a:r>
          </a:p>
        </p:txBody>
      </p:sp>
    </p:spTree>
    <p:extLst>
      <p:ext uri="{BB962C8B-B14F-4D97-AF65-F5344CB8AC3E}">
        <p14:creationId xmlns:p14="http://schemas.microsoft.com/office/powerpoint/2010/main" val="291278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0CEF-5B7D-69C5-2490-34A44D2F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AlphaFold2 is very resource-intensive software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7248562-75CC-780A-5DC3-24EBFAE2B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334570"/>
              </p:ext>
            </p:extLst>
          </p:nvPr>
        </p:nvGraphicFramePr>
        <p:xfrm>
          <a:off x="838200" y="1982902"/>
          <a:ext cx="10515600" cy="4275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09FAE-3F1A-5FEF-1375-987C87DF2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8DFB27-DA5B-4553-A675-32B610444799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196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C9ADA77-B1C3-FF21-EAFB-4C58B7BF7E63}"/>
              </a:ext>
            </a:extLst>
          </p:cNvPr>
          <p:cNvSpPr/>
          <p:nvPr/>
        </p:nvSpPr>
        <p:spPr>
          <a:xfrm>
            <a:off x="6165589" y="3940413"/>
            <a:ext cx="5223145" cy="20937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07DAE3-49CF-2E3D-8812-6143E3D611D4}"/>
              </a:ext>
            </a:extLst>
          </p:cNvPr>
          <p:cNvSpPr/>
          <p:nvPr/>
        </p:nvSpPr>
        <p:spPr>
          <a:xfrm>
            <a:off x="6165589" y="1690688"/>
            <a:ext cx="5223145" cy="20937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286D9-E4A6-4CC8-87B2-4E25ECBA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Protein co-folding predictors available via multiple sources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BE6ABC-B890-4B8F-AC5D-CCA472CCAD04}"/>
              </a:ext>
            </a:extLst>
          </p:cNvPr>
          <p:cNvSpPr/>
          <p:nvPr/>
        </p:nvSpPr>
        <p:spPr>
          <a:xfrm>
            <a:off x="800184" y="3940413"/>
            <a:ext cx="5223145" cy="20937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How to start with GitHub and contribute to the open source | by raviteja  yamsani | Medium">
            <a:extLst>
              <a:ext uri="{FF2B5EF4-FFF2-40B4-BE49-F238E27FC236}">
                <a16:creationId xmlns:a16="http://schemas.microsoft.com/office/drawing/2014/main" id="{091FFF1C-1C55-4672-B2E0-9309B20AB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7"/>
          <a:stretch/>
        </p:blipFill>
        <p:spPr bwMode="auto">
          <a:xfrm>
            <a:off x="1157131" y="4216905"/>
            <a:ext cx="2433354" cy="159067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DEEF3-32ED-48FD-B0B2-C66CDD87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36" y="4699269"/>
            <a:ext cx="2552767" cy="62594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13D382-196F-4732-BC16-2FE8776CFC7C}"/>
              </a:ext>
            </a:extLst>
          </p:cNvPr>
          <p:cNvSpPr txBox="1"/>
          <p:nvPr/>
        </p:nvSpPr>
        <p:spPr>
          <a:xfrm>
            <a:off x="942444" y="4054322"/>
            <a:ext cx="46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3.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4C87CA-171B-4058-8637-DC7AA34173C4}"/>
              </a:ext>
            </a:extLst>
          </p:cNvPr>
          <p:cNvSpPr/>
          <p:nvPr/>
        </p:nvSpPr>
        <p:spPr>
          <a:xfrm>
            <a:off x="800185" y="1690688"/>
            <a:ext cx="5223145" cy="20937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27F45-65B9-47AA-9347-07963D185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73" y="2444011"/>
            <a:ext cx="2846959" cy="808073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31DA4-C3C2-4FA1-8B3F-AFFB30BE04EA}"/>
              </a:ext>
            </a:extLst>
          </p:cNvPr>
          <p:cNvSpPr txBox="1"/>
          <p:nvPr/>
        </p:nvSpPr>
        <p:spPr>
          <a:xfrm>
            <a:off x="944222" y="1740586"/>
            <a:ext cx="513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1. 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D174069-35F5-2038-953C-51BE87E2E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59" y="2054707"/>
            <a:ext cx="2179281" cy="1453563"/>
          </a:xfrm>
          <a:prstGeom prst="rect">
            <a:avLst/>
          </a:prstGeom>
          <a:noFill/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19A30438-0748-4F12-3830-FBB521DA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282" y="1736347"/>
            <a:ext cx="1445393" cy="1424292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F0ECF9-F731-7BA1-393C-1396F4D28260}"/>
              </a:ext>
            </a:extLst>
          </p:cNvPr>
          <p:cNvSpPr txBox="1"/>
          <p:nvPr/>
        </p:nvSpPr>
        <p:spPr>
          <a:xfrm>
            <a:off x="9135810" y="3160639"/>
            <a:ext cx="202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 err="1">
                <a:solidFill>
                  <a:srgbClr val="D71C12"/>
                </a:solidFill>
              </a:rPr>
              <a:t>ColabFold</a:t>
            </a:r>
            <a:endParaRPr lang="en-GB" sz="2000" b="1" dirty="0">
              <a:solidFill>
                <a:srgbClr val="D71C1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7798B-FFBF-F394-FE8A-4067C6AF7D97}"/>
              </a:ext>
            </a:extLst>
          </p:cNvPr>
          <p:cNvSpPr txBox="1"/>
          <p:nvPr/>
        </p:nvSpPr>
        <p:spPr>
          <a:xfrm>
            <a:off x="6343192" y="1736347"/>
            <a:ext cx="46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2.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A7DAF7-FC17-A7CB-4040-70363D9100C0}"/>
              </a:ext>
            </a:extLst>
          </p:cNvPr>
          <p:cNvSpPr txBox="1"/>
          <p:nvPr/>
        </p:nvSpPr>
        <p:spPr>
          <a:xfrm>
            <a:off x="6343192" y="3986071"/>
            <a:ext cx="46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4.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DEF6B54-5E1A-97CE-DA2C-5A41DC87E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888" y="4029250"/>
            <a:ext cx="3152787" cy="145294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AD7983-471F-261A-8368-32B4BD3B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285" y="5482199"/>
            <a:ext cx="2237073" cy="500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A5CB9-EE8A-36BF-67EB-39C5411F6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243" y="2206028"/>
            <a:ext cx="1862248" cy="1252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B2A4A-D0FE-021A-6013-B5682FD3E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4739" y="3420974"/>
            <a:ext cx="337581" cy="2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19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8306-DBC3-63F8-F963-60859F09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AlphaFoldDB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099FE-92E0-419F-DB9E-2F7B38558A1D}"/>
              </a:ext>
            </a:extLst>
          </p:cNvPr>
          <p:cNvSpPr txBox="1"/>
          <p:nvPr/>
        </p:nvSpPr>
        <p:spPr>
          <a:xfrm>
            <a:off x="612250" y="2304990"/>
            <a:ext cx="4079019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Predicted monomer structures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Coverage: </a:t>
            </a:r>
          </a:p>
          <a:p>
            <a:pPr algn="l"/>
            <a:r>
              <a:rPr lang="en-GB" dirty="0"/>
              <a:t>~ full </a:t>
            </a:r>
            <a:r>
              <a:rPr lang="en-GB" dirty="0" err="1"/>
              <a:t>UniProt</a:t>
            </a:r>
            <a:endParaRPr lang="en-GB" dirty="0"/>
          </a:p>
          <a:p>
            <a:pPr algn="l"/>
            <a:r>
              <a:rPr lang="en-GB" dirty="0"/>
              <a:t>200 million proteins </a:t>
            </a:r>
          </a:p>
          <a:p>
            <a:pPr algn="l"/>
            <a:r>
              <a:rPr lang="en-GB" dirty="0"/>
              <a:t>	from 1 million species</a:t>
            </a:r>
          </a:p>
          <a:p>
            <a:pPr algn="l"/>
            <a:endParaRPr lang="en-GB" dirty="0"/>
          </a:p>
          <a:p>
            <a:r>
              <a:rPr lang="en-GB" dirty="0"/>
              <a:t>16 &lt; length &lt; 2700 (</a:t>
            </a:r>
            <a:r>
              <a:rPr lang="en-GB" dirty="0" err="1"/>
              <a:t>SwissProt</a:t>
            </a:r>
            <a:r>
              <a:rPr lang="en-GB" dirty="0"/>
              <a:t>)</a:t>
            </a:r>
          </a:p>
          <a:p>
            <a:r>
              <a:rPr lang="en-GB" dirty="0"/>
              <a:t>16 &lt; length &lt; 1280 (rest of </a:t>
            </a:r>
            <a:r>
              <a:rPr lang="en-GB" dirty="0" err="1"/>
              <a:t>UniProt</a:t>
            </a:r>
            <a:r>
              <a:rPr lang="en-GB" dirty="0"/>
              <a:t>)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! No multimers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A11854-62B2-AFD9-EF3E-4ACA7989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742" y="0"/>
            <a:ext cx="7463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87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8FD2-C6D6-BDCF-B86A-74F14A57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5564-293D-51E7-64E8-69FE9F26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</a:t>
            </a:r>
            <a:r>
              <a:rPr lang="en-GB" dirty="0" err="1"/>
              <a:t>Colab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01B17-A2D5-B35C-CA32-4FB7096EE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1317745"/>
            <a:ext cx="9638270" cy="515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A3CB7-BF48-69AD-C2C6-830873A840B4}"/>
              </a:ext>
            </a:extLst>
          </p:cNvPr>
          <p:cNvSpPr txBox="1"/>
          <p:nvPr/>
        </p:nvSpPr>
        <p:spPr>
          <a:xfrm>
            <a:off x="98854" y="6596390"/>
            <a:ext cx="729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hlinkClick r:id="rId3"/>
              </a:rPr>
              <a:t>https://colab.research.google.com/github/sokrypton/ColabFold/blob/main/AlphaFold2.ipynb</a:t>
            </a:r>
            <a:r>
              <a:rPr lang="en-GB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81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3A1D-0017-4397-81AD-8B483E1D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High-Performance Computing (HPC)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6B062A-1A90-451A-B04B-78510B49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582" y="1723639"/>
            <a:ext cx="6285484" cy="411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DEC514-D70F-4FBF-9281-971CCC06C5F3}"/>
              </a:ext>
            </a:extLst>
          </p:cNvPr>
          <p:cNvCxnSpPr>
            <a:cxnSpLocks/>
          </p:cNvCxnSpPr>
          <p:nvPr/>
        </p:nvCxnSpPr>
        <p:spPr>
          <a:xfrm flipH="1" flipV="1">
            <a:off x="3370637" y="2598617"/>
            <a:ext cx="1208598" cy="313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669197-B6DE-4203-B38B-074C81044586}"/>
              </a:ext>
            </a:extLst>
          </p:cNvPr>
          <p:cNvSpPr txBox="1"/>
          <p:nvPr/>
        </p:nvSpPr>
        <p:spPr>
          <a:xfrm>
            <a:off x="1695105" y="1969285"/>
            <a:ext cx="255236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Software and databases</a:t>
            </a:r>
          </a:p>
          <a:p>
            <a:pPr algn="l"/>
            <a:r>
              <a:rPr lang="en-GB" dirty="0"/>
              <a:t>installed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FE495-C1BC-43CC-957C-EFE10A6343F3}"/>
              </a:ext>
            </a:extLst>
          </p:cNvPr>
          <p:cNvSpPr txBox="1"/>
          <p:nvPr/>
        </p:nvSpPr>
        <p:spPr>
          <a:xfrm>
            <a:off x="710273" y="3313163"/>
            <a:ext cx="278295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State-of-the-art GPU/CPU/RAM hardware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858E2-694D-40AD-B91D-B9A2C37C9C94}"/>
              </a:ext>
            </a:extLst>
          </p:cNvPr>
          <p:cNvSpPr txBox="1"/>
          <p:nvPr/>
        </p:nvSpPr>
        <p:spPr>
          <a:xfrm>
            <a:off x="1050507" y="4418864"/>
            <a:ext cx="27829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/>
              <a:t>Expert support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E4031D-6E30-4A02-8A84-27323D5D0E39}"/>
              </a:ext>
            </a:extLst>
          </p:cNvPr>
          <p:cNvCxnSpPr>
            <a:cxnSpLocks/>
          </p:cNvCxnSpPr>
          <p:nvPr/>
        </p:nvCxnSpPr>
        <p:spPr>
          <a:xfrm flipH="1" flipV="1">
            <a:off x="3493231" y="3631248"/>
            <a:ext cx="1086004" cy="1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4D2FD2-FDFA-4395-915C-81FBAE55EAF3}"/>
              </a:ext>
            </a:extLst>
          </p:cNvPr>
          <p:cNvCxnSpPr>
            <a:cxnSpLocks/>
          </p:cNvCxnSpPr>
          <p:nvPr/>
        </p:nvCxnSpPr>
        <p:spPr>
          <a:xfrm flipH="1">
            <a:off x="2841333" y="4380042"/>
            <a:ext cx="173790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0C705-462E-47D0-93AA-9A0144233648}"/>
              </a:ext>
            </a:extLst>
          </p:cNvPr>
          <p:cNvSpPr txBox="1"/>
          <p:nvPr/>
        </p:nvSpPr>
        <p:spPr>
          <a:xfrm>
            <a:off x="927326" y="5304795"/>
            <a:ext cx="278295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/>
              <a:t>Queuing system for allocating resources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3B8437-3509-4ABF-83F7-CF574B0A7102}"/>
              </a:ext>
            </a:extLst>
          </p:cNvPr>
          <p:cNvCxnSpPr>
            <a:cxnSpLocks/>
          </p:cNvCxnSpPr>
          <p:nvPr/>
        </p:nvCxnSpPr>
        <p:spPr>
          <a:xfrm flipH="1">
            <a:off x="3240680" y="4972861"/>
            <a:ext cx="1338555" cy="470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70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8039-4CF5-4283-A5CA-54BF1A74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on HPC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53C0-B587-4E97-97CC-262F364F9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582518"/>
          </a:xfrm>
        </p:spPr>
        <p:txBody>
          <a:bodyPr/>
          <a:lstStyle/>
          <a:p>
            <a:r>
              <a:rPr lang="en-GB" sz="1800" dirty="0"/>
              <a:t>Advantages:</a:t>
            </a:r>
          </a:p>
          <a:p>
            <a:pPr marL="457200" indent="-457200">
              <a:buFontTx/>
              <a:buChar char="-"/>
            </a:pPr>
            <a:r>
              <a:rPr lang="en-GB" sz="1800" dirty="0"/>
              <a:t>Set up a large batches of experiments </a:t>
            </a:r>
          </a:p>
          <a:p>
            <a:pPr marL="457200" indent="-457200">
              <a:buFontTx/>
              <a:buChar char="-"/>
            </a:pPr>
            <a:r>
              <a:rPr lang="en-GB" sz="1800" dirty="0"/>
              <a:t>Faster + GPUs have greater memory </a:t>
            </a:r>
            <a:r>
              <a:rPr lang="en-GB" sz="1800" dirty="0">
                <a:sym typeface="Wingdings" panose="05000000000000000000" pitchFamily="2" charset="2"/>
              </a:rPr>
              <a:t> longer sequences</a:t>
            </a:r>
          </a:p>
          <a:p>
            <a:pPr marL="457200" indent="-457200">
              <a:buFontTx/>
              <a:buChar char="-"/>
            </a:pPr>
            <a:r>
              <a:rPr lang="en-GB" sz="1800" dirty="0">
                <a:sym typeface="Wingdings" panose="05000000000000000000" pitchFamily="2" charset="2"/>
              </a:rPr>
              <a:t>No hard availability restrictions ( Google </a:t>
            </a:r>
            <a:r>
              <a:rPr lang="en-GB" sz="1800" dirty="0" err="1">
                <a:sym typeface="Wingdings" panose="05000000000000000000" pitchFamily="2" charset="2"/>
              </a:rPr>
              <a:t>Colab</a:t>
            </a:r>
            <a:r>
              <a:rPr lang="en-GB" sz="1800" dirty="0">
                <a:sym typeface="Wingdings" panose="05000000000000000000" pitchFamily="2" charset="2"/>
              </a:rPr>
              <a:t>/servers)</a:t>
            </a:r>
          </a:p>
          <a:p>
            <a:endParaRPr lang="en-GB" sz="1800" dirty="0">
              <a:sym typeface="Wingdings" panose="05000000000000000000" pitchFamily="2" charset="2"/>
            </a:endParaRPr>
          </a:p>
          <a:p>
            <a:r>
              <a:rPr lang="en-GB" sz="1800" dirty="0">
                <a:sym typeface="Wingdings" panose="05000000000000000000" pitchFamily="2" charset="2"/>
              </a:rPr>
              <a:t>Available GPU servers (</a:t>
            </a:r>
            <a:r>
              <a:rPr lang="en-GB" sz="1800" dirty="0" err="1">
                <a:sym typeface="Wingdings" panose="05000000000000000000" pitchFamily="2" charset="2"/>
              </a:rPr>
              <a:t>UGent</a:t>
            </a:r>
            <a:r>
              <a:rPr lang="en-GB" sz="1800" dirty="0">
                <a:sym typeface="Wingdings" panose="05000000000000000000" pitchFamily="2" charset="2"/>
              </a:rPr>
              <a:t>):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5" name="Picture 4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487BE0ED-12D7-4C02-B212-710F81ECE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29" y="1945238"/>
            <a:ext cx="3607277" cy="956713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546E8C-5D71-4649-B3CB-FF53791D8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731076"/>
              </p:ext>
            </p:extLst>
          </p:nvPr>
        </p:nvGraphicFramePr>
        <p:xfrm>
          <a:off x="1247776" y="4266408"/>
          <a:ext cx="9666430" cy="1436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73">
                  <a:extLst>
                    <a:ext uri="{9D8B030D-6E8A-4147-A177-3AD203B41FA5}">
                      <a16:colId xmlns:a16="http://schemas.microsoft.com/office/drawing/2014/main" val="1471523744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061704406"/>
                    </a:ext>
                  </a:extLst>
                </a:gridCol>
                <a:gridCol w="885826">
                  <a:extLst>
                    <a:ext uri="{9D8B030D-6E8A-4147-A177-3AD203B41FA5}">
                      <a16:colId xmlns:a16="http://schemas.microsoft.com/office/drawing/2014/main" val="28415527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284020481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947970026"/>
                    </a:ext>
                  </a:extLst>
                </a:gridCol>
                <a:gridCol w="1627332">
                  <a:extLst>
                    <a:ext uri="{9D8B030D-6E8A-4147-A177-3AD203B41FA5}">
                      <a16:colId xmlns:a16="http://schemas.microsoft.com/office/drawing/2014/main" val="2876736068"/>
                    </a:ext>
                  </a:extLst>
                </a:gridCol>
              </a:tblGrid>
              <a:tr h="248164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Available</a:t>
                      </a:r>
                    </a:p>
                    <a:p>
                      <a:endParaRPr lang="en-B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err="1"/>
                        <a:t>joltik</a:t>
                      </a:r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accent3"/>
                          </a:solidFill>
                        </a:rPr>
                        <a:t>10</a:t>
                      </a:r>
                      <a:r>
                        <a:rPr lang="en-GB" sz="1200"/>
                        <a:t> nodes</a:t>
                      </a:r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accent3"/>
                          </a:solidFill>
                        </a:rPr>
                        <a:t>4x</a:t>
                      </a:r>
                      <a:r>
                        <a:rPr lang="en-GB" sz="1200"/>
                        <a:t> V100 GPU per node (32GB)</a:t>
                      </a:r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256 GiB RAM </a:t>
                      </a:r>
                      <a:r>
                        <a:rPr lang="en-GB" sz="1200" err="1"/>
                        <a:t>p/n</a:t>
                      </a:r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800GB SSD </a:t>
                      </a:r>
                      <a:r>
                        <a:rPr lang="en-GB" sz="1200" err="1"/>
                        <a:t>p/n</a:t>
                      </a:r>
                      <a:endParaRPr lang="en-B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03264"/>
                  </a:ext>
                </a:extLst>
              </a:tr>
              <a:tr h="489527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Available</a:t>
                      </a:r>
                      <a:endParaRPr lang="en-B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accelgor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accent3"/>
                          </a:solidFill>
                        </a:rPr>
                        <a:t>9</a:t>
                      </a:r>
                      <a:r>
                        <a:rPr lang="en-GB" sz="1200" dirty="0"/>
                        <a:t> nodes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accent3"/>
                          </a:solidFill>
                        </a:rPr>
                        <a:t>4x</a:t>
                      </a:r>
                      <a:r>
                        <a:rPr lang="en-GB" sz="1200" dirty="0"/>
                        <a:t> A100 GPU per node (80GB)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~500 GiB RAM </a:t>
                      </a:r>
                      <a:r>
                        <a:rPr lang="en-GB" sz="1200" dirty="0" err="1"/>
                        <a:t>p/n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800GB SSD </a:t>
                      </a:r>
                      <a:r>
                        <a:rPr lang="en-GB" sz="1200" dirty="0" err="1"/>
                        <a:t>p/n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59122"/>
                  </a:ext>
                </a:extLst>
              </a:tr>
              <a:tr h="489527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Available</a:t>
                      </a:r>
                      <a:endParaRPr lang="en-BE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litleo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accent3"/>
                          </a:solidFill>
                        </a:rPr>
                        <a:t>8</a:t>
                      </a:r>
                      <a:r>
                        <a:rPr lang="en-GB" sz="1200" dirty="0"/>
                        <a:t> nodes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accent3"/>
                          </a:solidFill>
                        </a:rPr>
                        <a:t>2x</a:t>
                      </a:r>
                      <a:r>
                        <a:rPr lang="en-GB" sz="1200" dirty="0"/>
                        <a:t> H100 GPU per node (96GB)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~315 GiB RAM </a:t>
                      </a:r>
                      <a:r>
                        <a:rPr lang="en-GB" sz="1200" dirty="0" err="1"/>
                        <a:t>p/n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1.4TB SSD </a:t>
                      </a:r>
                      <a:r>
                        <a:rPr lang="en-GB" sz="1200" dirty="0" err="1"/>
                        <a:t>p/n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1279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8C758B82-A61F-4E31-A764-06F999009C08}"/>
              </a:ext>
            </a:extLst>
          </p:cNvPr>
          <p:cNvSpPr/>
          <p:nvPr/>
        </p:nvSpPr>
        <p:spPr>
          <a:xfrm>
            <a:off x="879269" y="4186101"/>
            <a:ext cx="257174" cy="1613337"/>
          </a:xfrm>
          <a:prstGeom prst="leftBrace">
            <a:avLst>
              <a:gd name="adj1" fmla="val 133333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5644B-461B-4CF4-8721-69A3BD0AA25B}"/>
              </a:ext>
            </a:extLst>
          </p:cNvPr>
          <p:cNvSpPr txBox="1"/>
          <p:nvPr/>
        </p:nvSpPr>
        <p:spPr>
          <a:xfrm rot="16200000">
            <a:off x="188294" y="4680833"/>
            <a:ext cx="9715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accent2"/>
                </a:solidFill>
              </a:rPr>
              <a:t>Tier 2</a:t>
            </a:r>
            <a:endParaRPr lang="en-B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23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6E7B-58A4-8513-69BA-C3994DC0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Computation time for different </a:t>
            </a:r>
            <a:r>
              <a:rPr lang="en-GB" err="1"/>
              <a:t>AlphaFold</a:t>
            </a:r>
            <a:r>
              <a:rPr lang="en-GB"/>
              <a:t> stages (on </a:t>
            </a:r>
            <a:r>
              <a:rPr lang="en-GB" i="1" err="1"/>
              <a:t>joltik</a:t>
            </a:r>
            <a:r>
              <a:rPr lang="en-GB"/>
              <a:t>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BF6E690-E812-857C-0280-2E027A97F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3392"/>
              </p:ext>
            </p:extLst>
          </p:nvPr>
        </p:nvGraphicFramePr>
        <p:xfrm>
          <a:off x="838200" y="2030036"/>
          <a:ext cx="10515600" cy="4275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2943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0CEF-5B7D-69C5-2490-34A44D2F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Computation time for full runs on HPC-GPU, HPC-CPU and Google </a:t>
            </a:r>
            <a:r>
              <a:rPr lang="en-GB" err="1"/>
              <a:t>Colab</a:t>
            </a:r>
            <a:r>
              <a:rPr lang="en-GB"/>
              <a:t> (GPU)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7248562-75CC-780A-5DC3-24EBFAE2B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813974"/>
              </p:ext>
            </p:extLst>
          </p:nvPr>
        </p:nvGraphicFramePr>
        <p:xfrm>
          <a:off x="838200" y="1982902"/>
          <a:ext cx="10515600" cy="4275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5630DC-AF5F-8E79-22F8-B99441FB8AF2}"/>
              </a:ext>
            </a:extLst>
          </p:cNvPr>
          <p:cNvCxnSpPr>
            <a:cxnSpLocks/>
          </p:cNvCxnSpPr>
          <p:nvPr/>
        </p:nvCxnSpPr>
        <p:spPr>
          <a:xfrm flipV="1">
            <a:off x="4883085" y="2092751"/>
            <a:ext cx="0" cy="346719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D81C1A-D77F-5ED6-D53E-62B1B7979CE6}"/>
              </a:ext>
            </a:extLst>
          </p:cNvPr>
          <p:cNvCxnSpPr>
            <a:cxnSpLocks/>
          </p:cNvCxnSpPr>
          <p:nvPr/>
        </p:nvCxnSpPr>
        <p:spPr>
          <a:xfrm flipV="1">
            <a:off x="6221692" y="2092751"/>
            <a:ext cx="0" cy="346719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2035B8-EC33-1B23-7F94-24EBB9C079D6}"/>
              </a:ext>
            </a:extLst>
          </p:cNvPr>
          <p:cNvSpPr txBox="1"/>
          <p:nvPr/>
        </p:nvSpPr>
        <p:spPr>
          <a:xfrm>
            <a:off x="5016632" y="1859422"/>
            <a:ext cx="107151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 b="1" err="1">
                <a:solidFill>
                  <a:srgbClr val="FF0000"/>
                </a:solidFill>
              </a:rPr>
              <a:t>Colab</a:t>
            </a:r>
            <a:r>
              <a:rPr lang="en-GB" sz="1400" b="1">
                <a:solidFill>
                  <a:srgbClr val="FF0000"/>
                </a:solidFill>
              </a:rPr>
              <a:t> length limit</a:t>
            </a:r>
          </a:p>
        </p:txBody>
      </p:sp>
    </p:spTree>
    <p:extLst>
      <p:ext uri="{BB962C8B-B14F-4D97-AF65-F5344CB8AC3E}">
        <p14:creationId xmlns:p14="http://schemas.microsoft.com/office/powerpoint/2010/main" val="230882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0C2EF-0576-3441-14E1-9D26FE00E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8DFB27-DA5B-4553-A675-32B610444799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12B44-F523-38B8-7827-5237E220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957" y="788171"/>
            <a:ext cx="5380689" cy="5281658"/>
          </a:xfrm>
          <a:prstGeom prst="rect">
            <a:avLst/>
          </a:prstGeom>
        </p:spPr>
      </p:pic>
      <p:pic>
        <p:nvPicPr>
          <p:cNvPr id="2050" name="Picture 2" descr="Protein Structure - Labster">
            <a:extLst>
              <a:ext uri="{FF2B5EF4-FFF2-40B4-BE49-F238E27FC236}">
                <a16:creationId xmlns:a16="http://schemas.microsoft.com/office/drawing/2014/main" id="{F6610957-57B2-F793-D1DF-8F050B2FE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20" y="134349"/>
            <a:ext cx="4434163" cy="665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3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45266-ED2A-14FC-355F-D640445B6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99E6-334E-25E3-A316-E817B340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 servers (AlphaFold3, Chai-1)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09354-CCFB-7746-D1A3-621EA5CC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6" y="1317745"/>
            <a:ext cx="6738551" cy="2429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B1981-9606-4544-5E80-51973A99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631" y="3874814"/>
            <a:ext cx="6466703" cy="2842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3790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BF637-5C0A-358D-8F0E-0076F855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34A1-970F-8068-5680-0F15EAA2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323273"/>
            <a:ext cx="10608000" cy="715072"/>
          </a:xfrm>
        </p:spPr>
        <p:txBody>
          <a:bodyPr/>
          <a:lstStyle/>
          <a:p>
            <a:r>
              <a:rPr lang="en-GB" dirty="0"/>
              <a:t>(Dis)advantages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EC9D0-C8EF-0B47-DA8B-17B3C751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042"/>
          <a:stretch/>
        </p:blipFill>
        <p:spPr>
          <a:xfrm>
            <a:off x="3721478" y="5723499"/>
            <a:ext cx="2201289" cy="93130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6EF2A-ADE5-11E3-BE89-FB10F3E8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08" y="1149832"/>
            <a:ext cx="2846959" cy="808073"/>
          </a:xfrm>
          <a:prstGeom prst="rect">
            <a:avLst/>
          </a:prstGeom>
          <a:noFill/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C89AC50-8F21-E953-F480-763023A22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7087"/>
            <a:ext cx="2179281" cy="1453563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7E712-08AE-EA0C-6748-074C21534E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335" t="28933" r="10844" b="21852"/>
          <a:stretch/>
        </p:blipFill>
        <p:spPr>
          <a:xfrm>
            <a:off x="6269234" y="5871307"/>
            <a:ext cx="2027982" cy="658774"/>
          </a:xfrm>
          <a:prstGeom prst="rect">
            <a:avLst/>
          </a:prstGeom>
          <a:noFill/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BE2111EA-81F9-0F52-26D5-38CE840A3B6F}"/>
              </a:ext>
            </a:extLst>
          </p:cNvPr>
          <p:cNvSpPr/>
          <p:nvPr/>
        </p:nvSpPr>
        <p:spPr>
          <a:xfrm>
            <a:off x="-260861" y="323273"/>
            <a:ext cx="12713722" cy="6388100"/>
          </a:xfrm>
          <a:prstGeom prst="mathPlus">
            <a:avLst>
              <a:gd name="adj1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50B34-2A5C-7493-A957-DDFBAC312C4D}"/>
              </a:ext>
            </a:extLst>
          </p:cNvPr>
          <p:cNvSpPr txBox="1"/>
          <p:nvPr/>
        </p:nvSpPr>
        <p:spPr>
          <a:xfrm>
            <a:off x="508000" y="2069392"/>
            <a:ext cx="5414767" cy="170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Pre-computed data, huge collection of proteins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rgbClr val="FF0000"/>
                </a:solidFill>
              </a:rPr>
              <a:t>Only existing proteins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rgbClr val="FF0000"/>
                </a:solidFill>
              </a:rPr>
              <a:t>No multimeric assemblies</a:t>
            </a:r>
          </a:p>
          <a:p>
            <a:pPr algn="r">
              <a:lnSpc>
                <a:spcPct val="150000"/>
              </a:lnSpc>
            </a:pP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39BAB-2F88-154D-7D64-4EBD7F5C13A5}"/>
              </a:ext>
            </a:extLst>
          </p:cNvPr>
          <p:cNvSpPr txBox="1"/>
          <p:nvPr/>
        </p:nvSpPr>
        <p:spPr>
          <a:xfrm>
            <a:off x="6269234" y="2484890"/>
            <a:ext cx="5414767" cy="87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Lost most of its relevance with the advent of dedicated prediction servers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090E6-C0BB-D71D-C17E-4DA522963FA6}"/>
              </a:ext>
            </a:extLst>
          </p:cNvPr>
          <p:cNvSpPr txBox="1"/>
          <p:nvPr/>
        </p:nvSpPr>
        <p:spPr>
          <a:xfrm>
            <a:off x="508000" y="3638389"/>
            <a:ext cx="5414767" cy="12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Very scalable</a:t>
            </a:r>
          </a:p>
          <a:p>
            <a:pPr algn="r">
              <a:lnSpc>
                <a:spcPct val="150000"/>
              </a:lnSpc>
            </a:pP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GB" dirty="0"/>
              <a:t>Dependant on available resources and installations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C5BB4-1D4E-5E73-CE9F-A55007B5C592}"/>
              </a:ext>
            </a:extLst>
          </p:cNvPr>
          <p:cNvSpPr txBox="1"/>
          <p:nvPr/>
        </p:nvSpPr>
        <p:spPr>
          <a:xfrm>
            <a:off x="6269234" y="3638228"/>
            <a:ext cx="5414767" cy="253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Very fast and convenient to use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No dedicated hardware needed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F0000"/>
                </a:solidFill>
              </a:rPr>
              <a:t>Limited number of predictions per day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F0000"/>
                </a:solidFill>
              </a:rPr>
              <a:t>Limited set of ligands / ions available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F0000"/>
                </a:solidFill>
              </a:rPr>
              <a:t>Proprietary data pushed into the cloud + IP?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168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18606-2816-0892-91DF-3202D4117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1FA7DF-AC4A-B933-DC8B-4D232630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428996"/>
            <a:ext cx="6836283" cy="2628000"/>
          </a:xfrm>
        </p:spPr>
        <p:txBody>
          <a:bodyPr/>
          <a:lstStyle/>
          <a:p>
            <a:r>
              <a:rPr lang="en-GB" dirty="0"/>
              <a:t>4.</a:t>
            </a:r>
            <a:br>
              <a:rPr lang="en-GB" dirty="0"/>
            </a:br>
            <a:r>
              <a:rPr lang="en-GB" dirty="0"/>
              <a:t>AlphaFold on the HPC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1B35F-04FA-F62B-C7C0-540956EDD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81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981EBB-67E2-468D-A1AF-6FA0CF39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FD94E-E16C-44BC-9C34-82C7D076C802}"/>
              </a:ext>
            </a:extLst>
          </p:cNvPr>
          <p:cNvSpPr txBox="1"/>
          <p:nvPr/>
        </p:nvSpPr>
        <p:spPr>
          <a:xfrm>
            <a:off x="604299" y="1690688"/>
            <a:ext cx="9875520" cy="39087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accent5"/>
                </a:solidFill>
                <a:hlinkClick r:id="rId2"/>
              </a:rPr>
              <a:t>https://docs.vscentrum.be/en/latest/access/getting_access.html</a:t>
            </a:r>
            <a:endParaRPr lang="en-GB" dirty="0">
              <a:solidFill>
                <a:schemeClr val="accent5"/>
              </a:solidFill>
            </a:endParaRPr>
          </a:p>
          <a:p>
            <a:pPr algn="l"/>
            <a:endParaRPr lang="en-GB" dirty="0">
              <a:solidFill>
                <a:schemeClr val="accent5"/>
              </a:solidFill>
            </a:endParaRPr>
          </a:p>
          <a:p>
            <a:pPr algn="l"/>
            <a:r>
              <a:rPr lang="en-GB" dirty="0"/>
              <a:t>Necessary: </a:t>
            </a:r>
            <a:r>
              <a:rPr lang="en-GB" b="1" dirty="0"/>
              <a:t>VSC account</a:t>
            </a:r>
            <a:r>
              <a:rPr lang="en-GB" dirty="0"/>
              <a:t> (account set-up should have been done in advance)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Logging in can be done via:</a:t>
            </a:r>
          </a:p>
          <a:p>
            <a:pPr algn="l"/>
            <a:endParaRPr lang="en-GB" b="1" dirty="0"/>
          </a:p>
          <a:p>
            <a:pPr algn="l"/>
            <a:r>
              <a:rPr lang="en-GB" b="1" dirty="0"/>
              <a:t>(a) Internet browser</a:t>
            </a:r>
          </a:p>
          <a:p>
            <a:pPr algn="l"/>
            <a:endParaRPr lang="en-GB" b="1" dirty="0"/>
          </a:p>
          <a:p>
            <a:pPr algn="l"/>
            <a:r>
              <a:rPr lang="en-GB" b="1" dirty="0"/>
              <a:t>(b) SSH client</a:t>
            </a:r>
          </a:p>
          <a:p>
            <a:pPr marL="285750" indent="-285750" algn="l">
              <a:buFontTx/>
              <a:buChar char="-"/>
            </a:pPr>
            <a:r>
              <a:rPr lang="en-GB" dirty="0"/>
              <a:t>Public/private key pair and SSH client needed</a:t>
            </a:r>
          </a:p>
          <a:p>
            <a:pPr marL="285750" indent="-285750" algn="l">
              <a:buFontTx/>
              <a:buChar char="-"/>
            </a:pPr>
            <a:endParaRPr lang="en-GB" dirty="0"/>
          </a:p>
          <a:p>
            <a:pPr algn="l"/>
            <a:r>
              <a:rPr lang="en-GB" sz="1400" dirty="0"/>
              <a:t>Command line introduction: </a:t>
            </a:r>
          </a:p>
          <a:p>
            <a:pPr algn="l"/>
            <a:r>
              <a:rPr lang="en-GB" sz="1400" dirty="0">
                <a:solidFill>
                  <a:schemeClr val="accent5"/>
                </a:solidFill>
                <a:hlinkClick r:id="rId3"/>
              </a:rPr>
              <a:t>https://elearning.bits.vib.be/courses/alphafold/lessons/alphafold-on-the-hpc/topic/basic-unix-commands/</a:t>
            </a:r>
            <a:endParaRPr lang="en-GB" sz="1400" dirty="0">
              <a:solidFill>
                <a:schemeClr val="accent5"/>
              </a:solidFill>
            </a:endParaRPr>
          </a:p>
          <a:p>
            <a:pPr algn="l"/>
            <a:endParaRPr lang="en-GB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98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E143-0B5A-48A3-80D8-A14D3726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-80500"/>
            <a:ext cx="10515600" cy="1325563"/>
          </a:xfrm>
        </p:spPr>
        <p:txBody>
          <a:bodyPr/>
          <a:lstStyle/>
          <a:p>
            <a:r>
              <a:rPr lang="en-GB"/>
              <a:t>Set-up: logging in</a:t>
            </a:r>
          </a:p>
        </p:txBody>
      </p:sp>
      <p:pic>
        <p:nvPicPr>
          <p:cNvPr id="3074" name="Picture 2" descr="3D model cartoon laptop - TurboSquid 1276701">
            <a:extLst>
              <a:ext uri="{FF2B5EF4-FFF2-40B4-BE49-F238E27FC236}">
                <a16:creationId xmlns:a16="http://schemas.microsoft.com/office/drawing/2014/main" id="{55C23179-225C-4E59-86F8-C0D587ECF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90" y="895351"/>
            <a:ext cx="1555143" cy="15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647CA3-F84D-4966-87D6-FAB29D2A27C5}"/>
              </a:ext>
            </a:extLst>
          </p:cNvPr>
          <p:cNvCxnSpPr>
            <a:cxnSpLocks/>
          </p:cNvCxnSpPr>
          <p:nvPr/>
        </p:nvCxnSpPr>
        <p:spPr>
          <a:xfrm>
            <a:off x="2012171" y="2471806"/>
            <a:ext cx="0" cy="119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1A7094E-4B02-450D-BB7E-59AF85890E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994" y="3786712"/>
          <a:ext cx="2220248" cy="1818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621800" imgH="1328040" progId="Paint.Picture">
                  <p:embed/>
                </p:oleObj>
              </mc:Choice>
              <mc:Fallback>
                <p:oleObj name="Bitmap Image" r:id="rId3" imgW="1621800" imgH="132804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1A7094E-4B02-450D-BB7E-59AF85890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9994" y="3786712"/>
                        <a:ext cx="2220248" cy="1818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Picture 4" descr="Image result for chrome">
            <a:extLst>
              <a:ext uri="{FF2B5EF4-FFF2-40B4-BE49-F238E27FC236}">
                <a16:creationId xmlns:a16="http://schemas.microsoft.com/office/drawing/2014/main" id="{6BA8BC26-FB3A-4010-9AC6-865B5EDB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972" y="1288613"/>
            <a:ext cx="223299" cy="22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firefox">
            <a:extLst>
              <a:ext uri="{FF2B5EF4-FFF2-40B4-BE49-F238E27FC236}">
                <a16:creationId xmlns:a16="http://schemas.microsoft.com/office/drawing/2014/main" id="{63591083-F23F-4093-9D76-771FB7ECD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5" y="1231628"/>
            <a:ext cx="337268" cy="33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afari">
            <a:extLst>
              <a:ext uri="{FF2B5EF4-FFF2-40B4-BE49-F238E27FC236}">
                <a16:creationId xmlns:a16="http://schemas.microsoft.com/office/drawing/2014/main" id="{022143D0-8E7F-4B38-8C4C-A1FC782D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27" y="1288613"/>
            <a:ext cx="260085" cy="2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EBFB97-4EA2-4829-9466-4FEB2E006AB8}"/>
              </a:ext>
            </a:extLst>
          </p:cNvPr>
          <p:cNvSpPr txBox="1"/>
          <p:nvPr/>
        </p:nvSpPr>
        <p:spPr>
          <a:xfrm>
            <a:off x="5627856" y="1231628"/>
            <a:ext cx="22141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login.hpc.ugent.be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1B8D9-5759-47BD-9D74-D8FE3D6A4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9051" y="3396500"/>
            <a:ext cx="5053117" cy="28517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A3F444-5ED8-4797-B135-C178F7FA1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2950" y="3396500"/>
            <a:ext cx="3293015" cy="21499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8CB42C-AB14-42FA-AE47-CD7939ADC089}"/>
              </a:ext>
            </a:extLst>
          </p:cNvPr>
          <p:cNvSpPr txBox="1"/>
          <p:nvPr/>
        </p:nvSpPr>
        <p:spPr>
          <a:xfrm rot="18455679">
            <a:off x="6772815" y="2164523"/>
            <a:ext cx="1661822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transfer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3F016-2202-4C55-92CE-95445C124C29}"/>
              </a:ext>
            </a:extLst>
          </p:cNvPr>
          <p:cNvSpPr txBox="1"/>
          <p:nvPr/>
        </p:nvSpPr>
        <p:spPr>
          <a:xfrm>
            <a:off x="8853082" y="3068165"/>
            <a:ext cx="139581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launch scripts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80840C9-2865-4EE7-A305-CD330382E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2590" y="246499"/>
            <a:ext cx="3810100" cy="15512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5D23A-B353-41E6-AA9D-DB320F279CD0}"/>
              </a:ext>
            </a:extLst>
          </p:cNvPr>
          <p:cNvCxnSpPr>
            <a:cxnSpLocks/>
          </p:cNvCxnSpPr>
          <p:nvPr/>
        </p:nvCxnSpPr>
        <p:spPr>
          <a:xfrm flipH="1">
            <a:off x="6971801" y="885825"/>
            <a:ext cx="1800724" cy="2490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C46150-0C6C-4454-A99E-60ACEFEAAFC8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5971465" y="3873812"/>
            <a:ext cx="2701485" cy="237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B4E65B6-C1A7-455E-8568-41BA07DD3A3E}"/>
              </a:ext>
            </a:extLst>
          </p:cNvPr>
          <p:cNvSpPr/>
          <p:nvPr/>
        </p:nvSpPr>
        <p:spPr>
          <a:xfrm>
            <a:off x="8672950" y="238192"/>
            <a:ext cx="385325" cy="253841"/>
          </a:xfrm>
          <a:prstGeom prst="rect">
            <a:avLst/>
          </a:prstGeom>
          <a:noFill/>
          <a:ln w="28575">
            <a:solidFill>
              <a:srgbClr val="FF6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7EC141-F433-44E0-8977-51CE00411DB8}"/>
              </a:ext>
            </a:extLst>
          </p:cNvPr>
          <p:cNvSpPr/>
          <p:nvPr/>
        </p:nvSpPr>
        <p:spPr>
          <a:xfrm>
            <a:off x="8710497" y="705667"/>
            <a:ext cx="1538403" cy="189684"/>
          </a:xfrm>
          <a:prstGeom prst="rect">
            <a:avLst/>
          </a:prstGeom>
          <a:noFill/>
          <a:ln w="28575">
            <a:solidFill>
              <a:srgbClr val="FF6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E8FEC3-3C40-495E-951E-1D6453132DED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865613" y="492033"/>
            <a:ext cx="192662" cy="213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28A01E3-E24C-4AF0-8117-7BF10751C03B}"/>
              </a:ext>
            </a:extLst>
          </p:cNvPr>
          <p:cNvSpPr/>
          <p:nvPr/>
        </p:nvSpPr>
        <p:spPr>
          <a:xfrm>
            <a:off x="5284246" y="3786712"/>
            <a:ext cx="687219" cy="174199"/>
          </a:xfrm>
          <a:prstGeom prst="rect">
            <a:avLst/>
          </a:prstGeom>
          <a:noFill/>
          <a:ln w="28575">
            <a:solidFill>
              <a:srgbClr val="FF6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42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981EBB-67E2-468D-A1AF-6FA0CF39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directories and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DA193-2434-4492-97E2-96429117C232}"/>
              </a:ext>
            </a:extLst>
          </p:cNvPr>
          <p:cNvSpPr txBox="1"/>
          <p:nvPr/>
        </p:nvSpPr>
        <p:spPr>
          <a:xfrm>
            <a:off x="671223" y="1574357"/>
            <a:ext cx="1108080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  <a:hlinkClick r:id="rId2"/>
              </a:rPr>
              <a:t>https://elearning.bits.vib.be/courses/alphafold/lessons/alphafold-on-the-hpc/topic/prepare-directories-and-files/</a:t>
            </a:r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D6DE2-8D93-442D-95C5-4D2FE284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24" y="2163538"/>
            <a:ext cx="7634030" cy="43083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72A776-CFE1-47E4-A6E3-6417D4DACDB0}"/>
              </a:ext>
            </a:extLst>
          </p:cNvPr>
          <p:cNvSpPr/>
          <p:nvPr/>
        </p:nvSpPr>
        <p:spPr>
          <a:xfrm>
            <a:off x="3207689" y="3295957"/>
            <a:ext cx="847476" cy="2007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B15F7C-7886-4ED2-AC22-A40ED28326C1}"/>
              </a:ext>
            </a:extLst>
          </p:cNvPr>
          <p:cNvSpPr/>
          <p:nvPr/>
        </p:nvSpPr>
        <p:spPr>
          <a:xfrm>
            <a:off x="3207689" y="3542836"/>
            <a:ext cx="847476" cy="2007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E920FB-2095-4470-BC31-676CADBE3600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781092" y="2885471"/>
            <a:ext cx="1426597" cy="510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E62577-9844-4555-B559-F35AB8B917B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486894" y="3643221"/>
            <a:ext cx="1720795" cy="180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34BE34-7CCA-4C90-9063-327B3FAE54DD}"/>
              </a:ext>
            </a:extLst>
          </p:cNvPr>
          <p:cNvSpPr txBox="1"/>
          <p:nvPr/>
        </p:nvSpPr>
        <p:spPr>
          <a:xfrm>
            <a:off x="294198" y="2631882"/>
            <a:ext cx="1574359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Default location when logging in</a:t>
            </a:r>
          </a:p>
          <a:p>
            <a:pPr algn="l"/>
            <a:r>
              <a:rPr lang="en-GB" sz="1400" dirty="0"/>
              <a:t>(~6GB)</a:t>
            </a:r>
          </a:p>
          <a:p>
            <a:pPr algn="l"/>
            <a:endParaRPr lang="en-GB" sz="1400" dirty="0"/>
          </a:p>
          <a:p>
            <a:pPr algn="l"/>
            <a:r>
              <a:rPr lang="en-GB" sz="1400" dirty="0"/>
              <a:t>Extra storage capacity</a:t>
            </a:r>
          </a:p>
          <a:p>
            <a:pPr algn="l"/>
            <a:r>
              <a:rPr lang="en-GB" sz="1400" dirty="0"/>
              <a:t>(~25GB)</a:t>
            </a:r>
          </a:p>
          <a:p>
            <a:pPr algn="l"/>
            <a:endParaRPr lang="en-GB" sz="1400" dirty="0"/>
          </a:p>
          <a:p>
            <a:pPr algn="l"/>
            <a:endParaRPr lang="en-GB" sz="1400" dirty="0"/>
          </a:p>
          <a:p>
            <a:pPr algn="l"/>
            <a:endParaRPr lang="en-GB" sz="1400" dirty="0"/>
          </a:p>
          <a:p>
            <a:pPr algn="l"/>
            <a:r>
              <a:rPr lang="en-GB" sz="1400" dirty="0"/>
              <a:t>When in a ‘virtual organization’</a:t>
            </a:r>
          </a:p>
          <a:p>
            <a:pPr algn="l"/>
            <a:r>
              <a:rPr lang="en-GB" sz="1400" dirty="0"/>
              <a:t>(~26TB shared)</a:t>
            </a:r>
          </a:p>
          <a:p>
            <a:pPr algn="l"/>
            <a:endParaRPr lang="en-GB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8F2E79-D2B6-4E38-A416-B008903F55F2}"/>
              </a:ext>
            </a:extLst>
          </p:cNvPr>
          <p:cNvCxnSpPr>
            <a:cxnSpLocks/>
          </p:cNvCxnSpPr>
          <p:nvPr/>
        </p:nvCxnSpPr>
        <p:spPr>
          <a:xfrm flipH="1">
            <a:off x="1868557" y="4267577"/>
            <a:ext cx="1339132" cy="63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EE67A73-4FC0-4E33-981C-E22E36B9F755}"/>
              </a:ext>
            </a:extLst>
          </p:cNvPr>
          <p:cNvSpPr/>
          <p:nvPr/>
        </p:nvSpPr>
        <p:spPr>
          <a:xfrm>
            <a:off x="3104323" y="3397098"/>
            <a:ext cx="767964" cy="48082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6CD4B0-958D-455A-B23E-8C09FBAB6E93}"/>
              </a:ext>
            </a:extLst>
          </p:cNvPr>
          <p:cNvSpPr/>
          <p:nvPr/>
        </p:nvSpPr>
        <p:spPr>
          <a:xfrm>
            <a:off x="4627658" y="3016720"/>
            <a:ext cx="3753016" cy="1656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492412-DAE8-4053-890A-654E191B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49" y="3610795"/>
            <a:ext cx="2835803" cy="2340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FEB2F7-0DCA-4869-AF1E-071F660E6A16}"/>
              </a:ext>
            </a:extLst>
          </p:cNvPr>
          <p:cNvCxnSpPr>
            <a:stCxn id="22" idx="6"/>
          </p:cNvCxnSpPr>
          <p:nvPr/>
        </p:nvCxnSpPr>
        <p:spPr>
          <a:xfrm>
            <a:off x="3872287" y="3637508"/>
            <a:ext cx="1017765" cy="3963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76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FD59-59A3-447B-A252-CD368F5E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directories and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9C6E7-5947-4BC5-A062-D5C4839F3F2B}"/>
              </a:ext>
            </a:extLst>
          </p:cNvPr>
          <p:cNvSpPr txBox="1"/>
          <p:nvPr/>
        </p:nvSpPr>
        <p:spPr>
          <a:xfrm>
            <a:off x="1105230" y="1582310"/>
            <a:ext cx="4126728" cy="56323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n-GB" dirty="0"/>
          </a:p>
          <a:p>
            <a:pPr algn="l"/>
            <a:r>
              <a:rPr lang="en-GB" dirty="0"/>
              <a:t>In $DATA_VSC: create directory </a:t>
            </a:r>
            <a:r>
              <a:rPr lang="en-GB" b="1" dirty="0" err="1"/>
              <a:t>alphafold</a:t>
            </a:r>
            <a:endParaRPr lang="en-GB" b="1" dirty="0"/>
          </a:p>
          <a:p>
            <a:pPr algn="l"/>
            <a:endParaRPr lang="en-GB" dirty="0"/>
          </a:p>
          <a:p>
            <a:pPr algn="l"/>
            <a:r>
              <a:rPr lang="en-GB" dirty="0"/>
              <a:t>There:</a:t>
            </a:r>
          </a:p>
          <a:p>
            <a:pPr algn="l"/>
            <a:endParaRPr lang="en-GB" dirty="0"/>
          </a:p>
          <a:p>
            <a:pPr marL="285750" indent="-285750" algn="l">
              <a:buFontTx/>
              <a:buChar char="-"/>
            </a:pPr>
            <a:r>
              <a:rPr lang="en-GB" dirty="0"/>
              <a:t>Create directory </a:t>
            </a:r>
            <a:r>
              <a:rPr lang="en-GB" b="1" dirty="0" err="1"/>
              <a:t>fastas</a:t>
            </a:r>
            <a:endParaRPr lang="en-GB" b="1" dirty="0"/>
          </a:p>
          <a:p>
            <a:pPr marL="285750" indent="-285750" algn="l">
              <a:buFontTx/>
              <a:buChar char="-"/>
            </a:pPr>
            <a:r>
              <a:rPr lang="en-GB" dirty="0"/>
              <a:t>Create directory </a:t>
            </a:r>
            <a:r>
              <a:rPr lang="en-GB" b="1" dirty="0"/>
              <a:t>runs</a:t>
            </a:r>
          </a:p>
          <a:p>
            <a:pPr marL="285750" indent="-285750" algn="l">
              <a:buFontTx/>
              <a:buChar char="-"/>
            </a:pPr>
            <a:r>
              <a:rPr lang="en-GB" dirty="0"/>
              <a:t>Download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alphafold_job_script.sh</a:t>
            </a:r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r>
              <a:rPr lang="en-GB" dirty="0"/>
              <a:t>OR copy contents to a file, </a:t>
            </a:r>
          </a:p>
          <a:p>
            <a:pPr algn="l"/>
            <a:r>
              <a:rPr lang="en-GB" dirty="0"/>
              <a:t>OR right-click on </a:t>
            </a:r>
            <a:r>
              <a:rPr lang="en-GB" b="1" dirty="0"/>
              <a:t>Raw</a:t>
            </a:r>
            <a:r>
              <a:rPr lang="en-GB" dirty="0"/>
              <a:t> &gt; Save link as, </a:t>
            </a:r>
          </a:p>
          <a:p>
            <a:pPr algn="l"/>
            <a:r>
              <a:rPr lang="en-GB" dirty="0"/>
              <a:t>OR use </a:t>
            </a:r>
            <a:r>
              <a:rPr lang="en-GB" i="1" dirty="0" err="1"/>
              <a:t>wget</a:t>
            </a:r>
            <a:r>
              <a:rPr lang="en-GB" dirty="0"/>
              <a:t> with the raw link (</a:t>
            </a:r>
            <a:r>
              <a:rPr lang="en-GB" b="1" dirty="0"/>
              <a:t>Raw</a:t>
            </a:r>
            <a:r>
              <a:rPr lang="en-GB" dirty="0"/>
              <a:t> &gt; Copy link) on the command line directly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marL="285750" indent="-285750" algn="l">
              <a:buFontTx/>
              <a:buChar char="-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D310F-A15F-462D-AFCC-E5D58B23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062" y="3344559"/>
            <a:ext cx="5675588" cy="25777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641632-52C5-4CD6-AF26-4F7A4928433A}"/>
              </a:ext>
            </a:extLst>
          </p:cNvPr>
          <p:cNvCxnSpPr>
            <a:cxnSpLocks/>
          </p:cNvCxnSpPr>
          <p:nvPr/>
        </p:nvCxnSpPr>
        <p:spPr>
          <a:xfrm>
            <a:off x="2801592" y="4223944"/>
            <a:ext cx="0" cy="56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BF16E-6EFC-494B-BE8C-FEF8ADF51DA3}"/>
              </a:ext>
            </a:extLst>
          </p:cNvPr>
          <p:cNvCxnSpPr>
            <a:cxnSpLocks/>
          </p:cNvCxnSpPr>
          <p:nvPr/>
        </p:nvCxnSpPr>
        <p:spPr>
          <a:xfrm>
            <a:off x="5422790" y="2051437"/>
            <a:ext cx="673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655B17-8749-427B-85C4-E647AD5AC3EA}"/>
              </a:ext>
            </a:extLst>
          </p:cNvPr>
          <p:cNvSpPr txBox="1"/>
          <p:nvPr/>
        </p:nvSpPr>
        <p:spPr>
          <a:xfrm>
            <a:off x="6345140" y="1765190"/>
            <a:ext cx="53194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/>
              <a:t>OR use </a:t>
            </a:r>
            <a:r>
              <a:rPr lang="en-GB" i="1" err="1"/>
              <a:t>mkdir</a:t>
            </a:r>
            <a:r>
              <a:rPr lang="en-GB"/>
              <a:t> on the command line,</a:t>
            </a:r>
          </a:p>
          <a:p>
            <a:pPr algn="l"/>
            <a:r>
              <a:rPr lang="en-GB"/>
              <a:t>OR use </a:t>
            </a:r>
            <a:r>
              <a:rPr lang="en-GB" i="1"/>
              <a:t>New directory</a:t>
            </a:r>
            <a:r>
              <a:rPr lang="en-GB"/>
              <a:t> on the web interface</a:t>
            </a:r>
          </a:p>
        </p:txBody>
      </p:sp>
    </p:spTree>
    <p:extLst>
      <p:ext uri="{BB962C8B-B14F-4D97-AF65-F5344CB8AC3E}">
        <p14:creationId xmlns:p14="http://schemas.microsoft.com/office/powerpoint/2010/main" val="288161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FD59-59A3-447B-A252-CD368F5E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directories and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9C6E7-5947-4BC5-A062-D5C4839F3F2B}"/>
              </a:ext>
            </a:extLst>
          </p:cNvPr>
          <p:cNvSpPr txBox="1"/>
          <p:nvPr/>
        </p:nvSpPr>
        <p:spPr>
          <a:xfrm>
            <a:off x="1080383" y="1544011"/>
            <a:ext cx="4126728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n-GB" sz="1600" dirty="0"/>
          </a:p>
          <a:p>
            <a:pPr algn="l"/>
            <a:r>
              <a:rPr lang="en-GB" sz="1600" dirty="0"/>
              <a:t>In </a:t>
            </a:r>
            <a:r>
              <a:rPr lang="en-GB" sz="1600" b="1" dirty="0" err="1"/>
              <a:t>fastas</a:t>
            </a:r>
            <a:r>
              <a:rPr lang="en-GB" sz="1600" dirty="0"/>
              <a:t>: create/upload your FASTA file</a:t>
            </a:r>
          </a:p>
          <a:p>
            <a:pPr algn="l"/>
            <a:endParaRPr lang="en-GB" sz="1600" dirty="0"/>
          </a:p>
          <a:p>
            <a:pPr algn="l"/>
            <a:endParaRPr lang="en-GB" sz="1600" dirty="0"/>
          </a:p>
          <a:p>
            <a:pPr marL="285750" indent="-285750" algn="l">
              <a:buFontTx/>
              <a:buChar char="-"/>
            </a:pPr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D310F-A15F-462D-AFCC-E5D58B23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90" y="2828918"/>
            <a:ext cx="5675588" cy="25777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B197F5-3A11-4252-8922-6CE7972B8F8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63687" y="4009011"/>
            <a:ext cx="4423515" cy="340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CCE77-BA01-4880-B2B7-F96C2A1B76A3}"/>
              </a:ext>
            </a:extLst>
          </p:cNvPr>
          <p:cNvSpPr txBox="1"/>
          <p:nvPr/>
        </p:nvSpPr>
        <p:spPr>
          <a:xfrm>
            <a:off x="6439563" y="1821010"/>
            <a:ext cx="558976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600"/>
              <a:t>OR via command line (</a:t>
            </a:r>
            <a:r>
              <a:rPr lang="en-GB" sz="1600" i="1"/>
              <a:t>nano</a:t>
            </a:r>
            <a:r>
              <a:rPr lang="en-GB" sz="1600"/>
              <a:t>, </a:t>
            </a:r>
            <a:r>
              <a:rPr lang="en-GB" sz="1600" i="1"/>
              <a:t>vim</a:t>
            </a:r>
            <a:r>
              <a:rPr lang="en-GB" sz="1600"/>
              <a:t>, …)</a:t>
            </a:r>
          </a:p>
          <a:p>
            <a:pPr algn="l"/>
            <a:r>
              <a:rPr lang="en-GB" sz="1600"/>
              <a:t>OR by uploading an existing file to the web interface</a:t>
            </a:r>
          </a:p>
          <a:p>
            <a:pPr algn="l"/>
            <a:r>
              <a:rPr lang="en-GB" sz="1600"/>
              <a:t>OR by creating + editing a new file via the web interface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6282B-EF43-4F83-85C4-CD4687F5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02" y="3141661"/>
            <a:ext cx="3686237" cy="173470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2128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50B1-C27B-4343-BAC7-B382BEC4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modify alphafold_job_script.sh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F977B-C51E-419B-A2FB-89FBF0ADBE23}"/>
              </a:ext>
            </a:extLst>
          </p:cNvPr>
          <p:cNvSpPr txBox="1"/>
          <p:nvPr/>
        </p:nvSpPr>
        <p:spPr>
          <a:xfrm>
            <a:off x="838200" y="1465878"/>
            <a:ext cx="11179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linkClick r:id="rId2"/>
              </a:rPr>
              <a:t>https://elearning.bits.vib.be/courses/alphafold/lessons/alphafold-on-the-hpc/topic/setting-up-the-job-script/</a:t>
            </a:r>
            <a:endParaRPr lang="en-GB"/>
          </a:p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60AE7-B155-47AA-9A31-9979EF3073E3}"/>
              </a:ext>
            </a:extLst>
          </p:cNvPr>
          <p:cNvSpPr txBox="1"/>
          <p:nvPr/>
        </p:nvSpPr>
        <p:spPr>
          <a:xfrm>
            <a:off x="923925" y="3505623"/>
            <a:ext cx="122872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accent5"/>
                </a:solidFill>
                <a:hlinkClick r:id="rId3"/>
              </a:rPr>
              <a:t>download link</a:t>
            </a:r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AE6FB-C8CD-487C-9FF1-E1C58BDF0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49" y="1966668"/>
            <a:ext cx="6105525" cy="43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9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3506-0C68-4535-83C4-A9745526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submitting and monitoring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FA0B-3DDF-423E-9BB9-2AECF3E2903C}"/>
              </a:ext>
            </a:extLst>
          </p:cNvPr>
          <p:cNvSpPr txBox="1"/>
          <p:nvPr/>
        </p:nvSpPr>
        <p:spPr>
          <a:xfrm>
            <a:off x="5272128" y="1690688"/>
            <a:ext cx="95574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Necessary step: select the appropriate cluster (</a:t>
            </a:r>
            <a:r>
              <a:rPr lang="en-GB" sz="1400" u="sng" err="1"/>
              <a:t>joltik</a:t>
            </a:r>
            <a:r>
              <a:rPr lang="en-GB" sz="1400"/>
              <a:t> in this case)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07881-1244-4912-B927-240D6D167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"/>
          <a:stretch/>
        </p:blipFill>
        <p:spPr>
          <a:xfrm>
            <a:off x="258868" y="1690688"/>
            <a:ext cx="4221120" cy="25041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8D48CB-62DB-44BC-B8D2-8C7077D0BE3A}"/>
              </a:ext>
            </a:extLst>
          </p:cNvPr>
          <p:cNvSpPr/>
          <p:nvPr/>
        </p:nvSpPr>
        <p:spPr>
          <a:xfrm>
            <a:off x="2194974" y="1625292"/>
            <a:ext cx="1486894" cy="238539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2C460E-16F8-4F79-9F4E-CAF82923D9E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77284" y="1756084"/>
            <a:ext cx="1494844" cy="884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CB9BB5-B80C-4689-B54D-5837A537B0F7}"/>
              </a:ext>
            </a:extLst>
          </p:cNvPr>
          <p:cNvSpPr/>
          <p:nvPr/>
        </p:nvSpPr>
        <p:spPr>
          <a:xfrm>
            <a:off x="2194974" y="3301654"/>
            <a:ext cx="190831" cy="168341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F07A8C-62AC-4DBB-AFD9-8FC63C485EC9}"/>
              </a:ext>
            </a:extLst>
          </p:cNvPr>
          <p:cNvCxnSpPr>
            <a:cxnSpLocks/>
          </p:cNvCxnSpPr>
          <p:nvPr/>
        </p:nvCxnSpPr>
        <p:spPr>
          <a:xfrm flipH="1">
            <a:off x="2474595" y="2571750"/>
            <a:ext cx="2621280" cy="81407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A4ACA3-FB89-40E5-9D97-E1AA8A6D73E1}"/>
              </a:ext>
            </a:extLst>
          </p:cNvPr>
          <p:cNvSpPr txBox="1"/>
          <p:nvPr/>
        </p:nvSpPr>
        <p:spPr>
          <a:xfrm>
            <a:off x="5095875" y="2296245"/>
            <a:ext cx="33793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you can check it using </a:t>
            </a:r>
            <a:r>
              <a:rPr lang="en-GB" sz="1400" i="1"/>
              <a:t>ml</a:t>
            </a:r>
            <a:endParaRPr lang="en-GB" sz="14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C907DE-F683-4990-B01C-E6CAC3581374}"/>
              </a:ext>
            </a:extLst>
          </p:cNvPr>
          <p:cNvCxnSpPr>
            <a:cxnSpLocks/>
          </p:cNvCxnSpPr>
          <p:nvPr/>
        </p:nvCxnSpPr>
        <p:spPr>
          <a:xfrm flipH="1">
            <a:off x="1560195" y="3517358"/>
            <a:ext cx="531412" cy="21002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D9C9B0-C60E-492F-B51D-3D7D5548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8" y="4494739"/>
            <a:ext cx="4221120" cy="85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831A8E1-B77C-4B04-B185-6A6D82F7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8" y="5430808"/>
            <a:ext cx="3772858" cy="43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F25133-C3E0-4B4E-B80F-B866EDFF954C}"/>
              </a:ext>
            </a:extLst>
          </p:cNvPr>
          <p:cNvSpPr/>
          <p:nvPr/>
        </p:nvSpPr>
        <p:spPr>
          <a:xfrm>
            <a:off x="2503170" y="4491964"/>
            <a:ext cx="1716405" cy="165761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99943-E78F-4448-B958-CA4AA6329120}"/>
              </a:ext>
            </a:extLst>
          </p:cNvPr>
          <p:cNvCxnSpPr>
            <a:cxnSpLocks/>
          </p:cNvCxnSpPr>
          <p:nvPr/>
        </p:nvCxnSpPr>
        <p:spPr>
          <a:xfrm flipH="1">
            <a:off x="4219575" y="3762060"/>
            <a:ext cx="1184496" cy="6483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3CF54-63C1-4E8E-9C21-FF4A6D2526B6}"/>
              </a:ext>
            </a:extLst>
          </p:cNvPr>
          <p:cNvSpPr txBox="1"/>
          <p:nvPr/>
        </p:nvSpPr>
        <p:spPr>
          <a:xfrm>
            <a:off x="5404071" y="3385942"/>
            <a:ext cx="337930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After setting up the cluster and the files, submit your job!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666FC8-C0ED-4743-92EF-64AFDCB11C41}"/>
              </a:ext>
            </a:extLst>
          </p:cNvPr>
          <p:cNvSpPr txBox="1"/>
          <p:nvPr/>
        </p:nvSpPr>
        <p:spPr>
          <a:xfrm>
            <a:off x="5404070" y="4566598"/>
            <a:ext cx="33793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Check status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7C6A93-7871-4EAA-8F67-61DB1A3BF1A5}"/>
              </a:ext>
            </a:extLst>
          </p:cNvPr>
          <p:cNvCxnSpPr>
            <a:cxnSpLocks/>
          </p:cNvCxnSpPr>
          <p:nvPr/>
        </p:nvCxnSpPr>
        <p:spPr>
          <a:xfrm flipH="1">
            <a:off x="3038475" y="4716565"/>
            <a:ext cx="2365595" cy="9738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1DF0FA3-9E10-4669-8FF3-11D4B9B36025}"/>
              </a:ext>
            </a:extLst>
          </p:cNvPr>
          <p:cNvSpPr/>
          <p:nvPr/>
        </p:nvSpPr>
        <p:spPr>
          <a:xfrm>
            <a:off x="2474596" y="4739316"/>
            <a:ext cx="411480" cy="182662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C928C4-92BB-4D02-B737-E6B256CA4C6E}"/>
              </a:ext>
            </a:extLst>
          </p:cNvPr>
          <p:cNvSpPr/>
          <p:nvPr/>
        </p:nvSpPr>
        <p:spPr>
          <a:xfrm>
            <a:off x="2819400" y="5105437"/>
            <a:ext cx="721042" cy="243780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875534-5E8F-4309-9192-430811E17E2A}"/>
              </a:ext>
            </a:extLst>
          </p:cNvPr>
          <p:cNvCxnSpPr>
            <a:cxnSpLocks/>
          </p:cNvCxnSpPr>
          <p:nvPr/>
        </p:nvCxnSpPr>
        <p:spPr>
          <a:xfrm flipH="1">
            <a:off x="3629025" y="4895541"/>
            <a:ext cx="1857375" cy="72221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7D4DB46-410B-4B3D-A3A2-FA5C0F6D3C33}"/>
              </a:ext>
            </a:extLst>
          </p:cNvPr>
          <p:cNvSpPr/>
          <p:nvPr/>
        </p:nvSpPr>
        <p:spPr>
          <a:xfrm>
            <a:off x="2819400" y="5611493"/>
            <a:ext cx="721042" cy="243780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AB59B022-5876-432F-A5F9-56A6FAEF5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4" b="48703"/>
          <a:stretch/>
        </p:blipFill>
        <p:spPr bwMode="auto">
          <a:xfrm>
            <a:off x="3960330" y="6073841"/>
            <a:ext cx="4514850" cy="2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B4CF9F-B012-47F0-AA80-7273CE0CBBEE}"/>
              </a:ext>
            </a:extLst>
          </p:cNvPr>
          <p:cNvSpPr txBox="1"/>
          <p:nvPr/>
        </p:nvSpPr>
        <p:spPr>
          <a:xfrm>
            <a:off x="7268817" y="5634931"/>
            <a:ext cx="33793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To cancel runs: use </a:t>
            </a:r>
            <a:r>
              <a:rPr lang="en-GB" sz="1400" i="1" err="1"/>
              <a:t>qdel</a:t>
            </a:r>
            <a:endParaRPr lang="en-GB" sz="14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6B1ACD-9D28-4F60-A5F2-71B3B91DF984}"/>
              </a:ext>
            </a:extLst>
          </p:cNvPr>
          <p:cNvSpPr/>
          <p:nvPr/>
        </p:nvSpPr>
        <p:spPr>
          <a:xfrm>
            <a:off x="6423495" y="6094293"/>
            <a:ext cx="990600" cy="243780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48946B-AB53-4683-B6DB-65C9706D23DB}"/>
              </a:ext>
            </a:extLst>
          </p:cNvPr>
          <p:cNvCxnSpPr>
            <a:cxnSpLocks/>
          </p:cNvCxnSpPr>
          <p:nvPr/>
        </p:nvCxnSpPr>
        <p:spPr>
          <a:xfrm flipH="1">
            <a:off x="7499820" y="5942708"/>
            <a:ext cx="1257300" cy="2437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AF51392-995A-42E5-88D1-DB99398CC058}"/>
              </a:ext>
            </a:extLst>
          </p:cNvPr>
          <p:cNvSpPr txBox="1"/>
          <p:nvPr/>
        </p:nvSpPr>
        <p:spPr>
          <a:xfrm>
            <a:off x="5535871" y="3172613"/>
            <a:ext cx="6442497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!! During these sessions only: </a:t>
            </a:r>
          </a:p>
          <a:p>
            <a:pPr algn="r"/>
            <a:r>
              <a:rPr lang="en-GB" dirty="0"/>
              <a:t>priority access to </a:t>
            </a:r>
            <a:r>
              <a:rPr lang="en-GB" dirty="0" err="1"/>
              <a:t>joltik</a:t>
            </a:r>
            <a:r>
              <a:rPr lang="en-GB" dirty="0"/>
              <a:t> via</a:t>
            </a:r>
          </a:p>
          <a:p>
            <a:pPr algn="l"/>
            <a:endParaRPr lang="en-GB" dirty="0"/>
          </a:p>
          <a:p>
            <a:pPr algn="r"/>
            <a:r>
              <a:rPr lang="en-GB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qsub</a:t>
            </a:r>
            <a:r>
              <a:rPr lang="en-GB" sz="1400" dirty="0">
                <a:latin typeface="Consolas" panose="020B0609020204030204" pitchFamily="49" charset="0"/>
                <a:cs typeface="Courier New" panose="02070309020205020404" pitchFamily="49" charset="0"/>
              </a:rPr>
              <a:t> alphafold_job_script.sh </a:t>
            </a: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--reservation=</a:t>
            </a:r>
            <a:r>
              <a:rPr lang="en-GB" sz="1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alphafold</a:t>
            </a:r>
            <a:endParaRPr lang="en-GB" sz="14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2CEC76-DC5F-4B16-9D3E-27F4EE1A028E}"/>
              </a:ext>
            </a:extLst>
          </p:cNvPr>
          <p:cNvCxnSpPr/>
          <p:nvPr/>
        </p:nvCxnSpPr>
        <p:spPr>
          <a:xfrm>
            <a:off x="8475180" y="3576085"/>
            <a:ext cx="423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3356BFC-1EF3-1F54-5A6A-D6FB98F469DD}"/>
              </a:ext>
            </a:extLst>
          </p:cNvPr>
          <p:cNvSpPr/>
          <p:nvPr/>
        </p:nvSpPr>
        <p:spPr>
          <a:xfrm>
            <a:off x="6595966" y="3937294"/>
            <a:ext cx="5537622" cy="922244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A2179-495F-1394-3DB4-CB34581C7197}"/>
              </a:ext>
            </a:extLst>
          </p:cNvPr>
          <p:cNvSpPr txBox="1"/>
          <p:nvPr/>
        </p:nvSpPr>
        <p:spPr>
          <a:xfrm>
            <a:off x="7093722" y="4416219"/>
            <a:ext cx="475466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600" dirty="0"/>
              <a:t>- Only submit one job at a time (shared nodes)</a:t>
            </a:r>
          </a:p>
        </p:txBody>
      </p:sp>
    </p:spTree>
    <p:extLst>
      <p:ext uri="{BB962C8B-B14F-4D97-AF65-F5344CB8AC3E}">
        <p14:creationId xmlns:p14="http://schemas.microsoft.com/office/powerpoint/2010/main" val="36239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FF6F-4187-CA0E-0CF5-19A66CF7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428996"/>
            <a:ext cx="5941761" cy="2628000"/>
          </a:xfrm>
        </p:spPr>
        <p:txBody>
          <a:bodyPr/>
          <a:lstStyle/>
          <a:p>
            <a:r>
              <a:rPr lang="en-GB" dirty="0"/>
              <a:t>1.</a:t>
            </a:r>
            <a:br>
              <a:rPr lang="en-GB" dirty="0"/>
            </a:br>
            <a:r>
              <a:rPr lang="en-GB" dirty="0"/>
              <a:t>Protein co-folding predictors: a brief history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0E5EB-2B7C-C39D-A65D-11D3A39570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6894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BB96-6BB2-42D8-A0FF-9833A113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Monitoring +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BEE4A-31CD-4C0D-A958-5B1652549442}"/>
              </a:ext>
            </a:extLst>
          </p:cNvPr>
          <p:cNvSpPr txBox="1"/>
          <p:nvPr/>
        </p:nvSpPr>
        <p:spPr>
          <a:xfrm>
            <a:off x="838200" y="5363260"/>
            <a:ext cx="10677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hlinkClick r:id="rId2"/>
              </a:rPr>
              <a:t>https://elearning.bits.vib.be/courses/alphafold/lessons/alphafold-on-the-hpc/topic/troubleshooting/</a:t>
            </a:r>
            <a:endParaRPr lang="en-GB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B81C8-5E20-416E-BAEE-E9E2B8FCBB8F}"/>
              </a:ext>
            </a:extLst>
          </p:cNvPr>
          <p:cNvSpPr txBox="1"/>
          <p:nvPr/>
        </p:nvSpPr>
        <p:spPr>
          <a:xfrm>
            <a:off x="581025" y="4993928"/>
            <a:ext cx="28956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b="1"/>
              <a:t>Troubleshooting: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B8D5D-81AC-465D-8144-21BEE086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4740"/>
            <a:ext cx="3981450" cy="32700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8B00DC-694C-4318-845A-DC1FE5FE9B64}"/>
              </a:ext>
            </a:extLst>
          </p:cNvPr>
          <p:cNvSpPr/>
          <p:nvPr/>
        </p:nvSpPr>
        <p:spPr>
          <a:xfrm>
            <a:off x="2085478" y="3987492"/>
            <a:ext cx="2105522" cy="708333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EE79D-A842-4F40-A3E6-2A34D1061BB7}"/>
              </a:ext>
            </a:extLst>
          </p:cNvPr>
          <p:cNvSpPr txBox="1"/>
          <p:nvPr/>
        </p:nvSpPr>
        <p:spPr>
          <a:xfrm>
            <a:off x="4282444" y="3903044"/>
            <a:ext cx="4710114" cy="7927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error file: tells when something goes wrong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output file: tells where output files are located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EE9210-A881-4FA6-8C3B-A5DF3B6B2324}"/>
              </a:ext>
            </a:extLst>
          </p:cNvPr>
          <p:cNvSpPr/>
          <p:nvPr/>
        </p:nvSpPr>
        <p:spPr>
          <a:xfrm>
            <a:off x="2142628" y="3269977"/>
            <a:ext cx="495300" cy="2381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7EFF0C-9251-425C-B1C6-7AD05FA8030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637928" y="2955678"/>
            <a:ext cx="2581772" cy="433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A536683-2610-4C5A-B783-A82D909A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2324834"/>
            <a:ext cx="2581772" cy="64229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CFA599-3FEB-43E7-B8E8-9ACA5E538FEA}"/>
              </a:ext>
            </a:extLst>
          </p:cNvPr>
          <p:cNvSpPr/>
          <p:nvPr/>
        </p:nvSpPr>
        <p:spPr>
          <a:xfrm>
            <a:off x="6714627" y="2645981"/>
            <a:ext cx="781547" cy="238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C11F82-F398-4A87-B100-A808F55AC6B4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V="1">
            <a:off x="7105401" y="1438620"/>
            <a:ext cx="993550" cy="120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A1E5818-B47B-4267-8310-83C0C2A82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126" y="375130"/>
            <a:ext cx="2299649" cy="106349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745576-1440-4A2B-84F4-18057A01FC63}"/>
              </a:ext>
            </a:extLst>
          </p:cNvPr>
          <p:cNvSpPr/>
          <p:nvPr/>
        </p:nvSpPr>
        <p:spPr>
          <a:xfrm>
            <a:off x="8382604" y="759132"/>
            <a:ext cx="428021" cy="2381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732FEE-3E48-47D0-8FC6-9CAE8480765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810625" y="878195"/>
            <a:ext cx="903948" cy="24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37170F4-52E8-4C14-BD37-2E9A87F42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73" y="343757"/>
            <a:ext cx="1886877" cy="56572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0235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20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73DE-0502-F126-69D6-B7F5C44A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0486B-D1A0-DFBB-26DA-1FF43776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428996"/>
            <a:ext cx="6836283" cy="2628000"/>
          </a:xfrm>
        </p:spPr>
        <p:txBody>
          <a:bodyPr/>
          <a:lstStyle/>
          <a:p>
            <a:r>
              <a:rPr lang="en-GB" dirty="0"/>
              <a:t>5.</a:t>
            </a:r>
            <a:br>
              <a:rPr lang="en-GB" dirty="0"/>
            </a:br>
            <a:r>
              <a:rPr lang="en-GB" dirty="0"/>
              <a:t>First exercise: submit a prediction on the HPC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FF5ED-9D10-7768-3296-F43116629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916" y="6112330"/>
            <a:ext cx="7414591" cy="57232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GB" dirty="0">
                <a:hlinkClick r:id="rId2"/>
              </a:rPr>
              <a:t>https://elearning.vib.be/courses/alphafold/lessons/alphafold-on-the-hpc/</a:t>
            </a:r>
            <a:endParaRPr lang="en-GB" dirty="0"/>
          </a:p>
          <a:p>
            <a:pPr algn="l"/>
            <a:r>
              <a:rPr lang="en-GB" dirty="0">
                <a:hlinkClick r:id="rId3"/>
              </a:rPr>
              <a:t>https://elearning.vib.be/courses/alphafold/lessons/alphafold-on-the-hpc/topic/basic-workflow-example-web-interface/</a:t>
            </a:r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165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3DE303-7421-4A3A-AD27-02CF2462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</a:t>
            </a:r>
            <a:br>
              <a:rPr lang="en-GB" dirty="0"/>
            </a:br>
            <a:r>
              <a:rPr lang="en-GB" dirty="0"/>
              <a:t>Evaluating &amp; interpreting AlphaFold predictions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5BE7EB-518D-52AD-C3BD-C2DDF29653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312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FF912-531E-07CC-D6AC-38C61474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rbel"/>
              </a:rPr>
              <a:t>Metrics and scores to evaluate model accuracy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437FAB-9C3C-E859-F0C3-8A177EA4A1ED}"/>
              </a:ext>
            </a:extLst>
          </p:cNvPr>
          <p:cNvGrpSpPr/>
          <p:nvPr/>
        </p:nvGrpSpPr>
        <p:grpSpPr>
          <a:xfrm>
            <a:off x="5641387" y="1980294"/>
            <a:ext cx="3610923" cy="2332096"/>
            <a:chOff x="7182382" y="3144086"/>
            <a:chExt cx="3610923" cy="23320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C6D10E-8234-42D8-77C1-071D9102A632}"/>
                </a:ext>
              </a:extLst>
            </p:cNvPr>
            <p:cNvGrpSpPr/>
            <p:nvPr/>
          </p:nvGrpSpPr>
          <p:grpSpPr>
            <a:xfrm>
              <a:off x="7182382" y="3956573"/>
              <a:ext cx="3610923" cy="1519609"/>
              <a:chOff x="6656219" y="2229941"/>
              <a:chExt cx="3610923" cy="151960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2A74DC3-C9FB-A76F-87DD-E2670BD33B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93" r="25716"/>
              <a:stretch/>
            </p:blipFill>
            <p:spPr bwMode="auto">
              <a:xfrm>
                <a:off x="6656219" y="2229941"/>
                <a:ext cx="3610923" cy="1519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535CEA7-266A-F6B3-88A6-E2D23DD0C497}"/>
                  </a:ext>
                </a:extLst>
              </p:cNvPr>
              <p:cNvCxnSpPr/>
              <p:nvPr/>
            </p:nvCxnSpPr>
            <p:spPr>
              <a:xfrm>
                <a:off x="7637028" y="2411155"/>
                <a:ext cx="0" cy="1164711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A0E503E-AB22-F918-0D8D-6BFCDC203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2289" y="3105895"/>
                <a:ext cx="1174927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8B73537-9282-9B2F-452A-39024A7981BB}"/>
                  </a:ext>
                </a:extLst>
              </p:cNvPr>
              <p:cNvCxnSpPr/>
              <p:nvPr/>
            </p:nvCxnSpPr>
            <p:spPr>
              <a:xfrm>
                <a:off x="9445392" y="2417605"/>
                <a:ext cx="0" cy="1164711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0BB6271-B79D-9913-2694-BC04CF722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0653" y="3112345"/>
                <a:ext cx="1174927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9C67F4-C168-54D8-2407-8867A7EA8AE8}"/>
                </a:ext>
              </a:extLst>
            </p:cNvPr>
            <p:cNvSpPr txBox="1"/>
            <p:nvPr/>
          </p:nvSpPr>
          <p:spPr>
            <a:xfrm>
              <a:off x="7330167" y="3144086"/>
              <a:ext cx="3315351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b="1" dirty="0"/>
                <a:t>Global confidence</a:t>
              </a:r>
            </a:p>
            <a:p>
              <a:pPr algn="l"/>
              <a:r>
                <a:rPr lang="en-GB" dirty="0"/>
                <a:t>PAE (predicted aligned error)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13D8858-68E7-EAFD-19CD-6A96D7C2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40" y="2766914"/>
            <a:ext cx="2716092" cy="30909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CA964F-F536-7344-D9C7-93EBA0BC9D56}"/>
              </a:ext>
            </a:extLst>
          </p:cNvPr>
          <p:cNvSpPr txBox="1"/>
          <p:nvPr/>
        </p:nvSpPr>
        <p:spPr>
          <a:xfrm>
            <a:off x="1174261" y="1972628"/>
            <a:ext cx="4004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dirty="0"/>
              <a:t>Local confidence</a:t>
            </a:r>
          </a:p>
          <a:p>
            <a:pPr algn="l"/>
            <a:r>
              <a:rPr lang="en-GB" dirty="0" err="1"/>
              <a:t>pLDDT</a:t>
            </a:r>
            <a:r>
              <a:rPr lang="en-GB" dirty="0"/>
              <a:t> </a:t>
            </a:r>
            <a:r>
              <a:rPr lang="en-GB" sz="1200" dirty="0"/>
              <a:t>(predicted local distance difference test)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8C7A58-CFA0-4A9D-6112-194D4985C50E}"/>
              </a:ext>
            </a:extLst>
          </p:cNvPr>
          <p:cNvSpPr txBox="1"/>
          <p:nvPr/>
        </p:nvSpPr>
        <p:spPr>
          <a:xfrm>
            <a:off x="5026241" y="4999597"/>
            <a:ext cx="60968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Individual scores: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Average PLDDT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PTM </a:t>
            </a:r>
            <a:r>
              <a:rPr lang="en-GB" sz="1200" dirty="0"/>
              <a:t>(predicted template modelling score)</a:t>
            </a:r>
          </a:p>
          <a:p>
            <a:pPr marL="285750" indent="-285750">
              <a:buFontTx/>
              <a:buChar char="-"/>
            </a:pPr>
            <a:r>
              <a:rPr lang="en-GB" b="1" dirty="0" err="1"/>
              <a:t>iPTM</a:t>
            </a:r>
            <a:r>
              <a:rPr lang="en-GB" sz="1200" dirty="0"/>
              <a:t> (interface PTM)</a:t>
            </a:r>
          </a:p>
          <a:p>
            <a:pPr marL="285750" indent="-285750">
              <a:buFontTx/>
              <a:buChar char="-"/>
            </a:pPr>
            <a:r>
              <a:rPr lang="en-GB" sz="1200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5565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FFEA-17D4-3544-A8A1-4656653D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63" y="275915"/>
            <a:ext cx="11353800" cy="1325563"/>
          </a:xfrm>
        </p:spPr>
        <p:txBody>
          <a:bodyPr/>
          <a:lstStyle/>
          <a:p>
            <a:pPr algn="ctr"/>
            <a:r>
              <a:rPr lang="en-GB" dirty="0" err="1">
                <a:latin typeface="Corbel"/>
              </a:rPr>
              <a:t>pTM</a:t>
            </a:r>
            <a:r>
              <a:rPr lang="en-GB" dirty="0">
                <a:latin typeface="Corbel"/>
              </a:rPr>
              <a:t>-score: intrinsic global accuracy estimate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91544-A7D9-4D4C-9F6D-5F8D4164002E}"/>
              </a:ext>
            </a:extLst>
          </p:cNvPr>
          <p:cNvSpPr txBox="1"/>
          <p:nvPr/>
        </p:nvSpPr>
        <p:spPr>
          <a:xfrm>
            <a:off x="780929" y="1562844"/>
            <a:ext cx="10512999" cy="449353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TM-score</a:t>
            </a:r>
            <a:r>
              <a:rPr lang="en-GB" dirty="0"/>
              <a:t> indicates the similarity between two structures by a score </a:t>
            </a:r>
            <a:r>
              <a:rPr lang="en-GB" b="1" dirty="0"/>
              <a:t>between 0 and 1</a:t>
            </a:r>
            <a:r>
              <a:rPr lang="en-GB" dirty="0"/>
              <a:t>, where 1 indicates a perfect match between two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TM-score is intended as a more accurate measure of the global similarity of full-length protein structures than the often used RMSD measure (independent of protein length, less sensitive to local dissimilarity).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pTM</a:t>
            </a:r>
            <a:r>
              <a:rPr lang="en-GB" dirty="0"/>
              <a:t> score is the </a:t>
            </a:r>
            <a:r>
              <a:rPr lang="en-GB" b="1" dirty="0"/>
              <a:t>predicted TM-score </a:t>
            </a:r>
            <a:r>
              <a:rPr lang="en-GB" dirty="0"/>
              <a:t>between the structural prediction and the (unknown) true 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pTM</a:t>
            </a:r>
            <a:r>
              <a:rPr lang="en-GB" dirty="0"/>
              <a:t> for complexes == 0.2 * PTM + 0.8 * </a:t>
            </a:r>
            <a:r>
              <a:rPr lang="en-GB" dirty="0" err="1"/>
              <a:t>iPTM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 err="1"/>
              <a:t>Alphafold</a:t>
            </a:r>
            <a:r>
              <a:rPr lang="en-GB" b="1" dirty="0"/>
              <a:t> predictions are ranked based on the </a:t>
            </a:r>
            <a:r>
              <a:rPr lang="en-GB" b="1" dirty="0" err="1"/>
              <a:t>pTM</a:t>
            </a:r>
            <a:r>
              <a:rPr lang="en-GB" b="1" dirty="0"/>
              <a:t> score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/>
              <a:t>References: </a:t>
            </a:r>
          </a:p>
          <a:p>
            <a:pPr marL="361950"/>
            <a:r>
              <a:rPr lang="en-GB" sz="1400" u="sng" dirty="0">
                <a:latin typeface="Corbel" panose="020B0503020204020204" pitchFamily="34" charset="0"/>
              </a:rPr>
              <a:t>TM-score</a:t>
            </a:r>
            <a:r>
              <a:rPr lang="en-GB" sz="1400" dirty="0">
                <a:latin typeface="Corbel" panose="020B0503020204020204" pitchFamily="34" charset="0"/>
              </a:rPr>
              <a:t>: Zhang Y and Skolnick J (2004). "Scoring function for automated assessment of protein structure template quality". </a:t>
            </a:r>
            <a:r>
              <a:rPr lang="en-GB" sz="1400" i="1" dirty="0">
                <a:latin typeface="Corbel" panose="020B0503020204020204" pitchFamily="34" charset="0"/>
              </a:rPr>
              <a:t>Proteins</a:t>
            </a:r>
          </a:p>
          <a:p>
            <a:pPr marL="361950"/>
            <a:r>
              <a:rPr lang="en-GB" sz="1400" u="sng" dirty="0" err="1">
                <a:latin typeface="Corbel" panose="020B0503020204020204" pitchFamily="34" charset="0"/>
              </a:rPr>
              <a:t>pTM</a:t>
            </a:r>
            <a:r>
              <a:rPr lang="en-GB" sz="1400" u="sng" dirty="0">
                <a:latin typeface="Corbel" panose="020B0503020204020204" pitchFamily="34" charset="0"/>
              </a:rPr>
              <a:t> score</a:t>
            </a:r>
            <a:r>
              <a:rPr lang="en-GB" sz="1400" dirty="0">
                <a:latin typeface="Corbel" panose="020B0503020204020204" pitchFamily="34" charset="0"/>
              </a:rPr>
              <a:t>: Jumper et al., (2021). “Highly accurate protein structure prediction with </a:t>
            </a:r>
            <a:r>
              <a:rPr lang="en-GB" sz="1400" dirty="0" err="1">
                <a:latin typeface="Corbel" panose="020B0503020204020204" pitchFamily="34" charset="0"/>
              </a:rPr>
              <a:t>AlphaFold</a:t>
            </a:r>
            <a:r>
              <a:rPr lang="en-GB" sz="1400" dirty="0">
                <a:latin typeface="Corbel" panose="020B0503020204020204" pitchFamily="34" charset="0"/>
              </a:rPr>
              <a:t>”. </a:t>
            </a:r>
            <a:r>
              <a:rPr lang="en-GB" sz="1400" i="1" dirty="0">
                <a:latin typeface="Corbel" panose="020B0503020204020204" pitchFamily="34" charset="0"/>
              </a:rPr>
              <a:t>Nature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BE" sz="1400" b="1" dirty="0"/>
          </a:p>
        </p:txBody>
      </p:sp>
    </p:spTree>
    <p:extLst>
      <p:ext uri="{BB962C8B-B14F-4D97-AF65-F5344CB8AC3E}">
        <p14:creationId xmlns:p14="http://schemas.microsoft.com/office/powerpoint/2010/main" val="3864115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599EB85-7EB9-4538-819D-CF47B421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005" y="84776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CC4F7-1D69-DB4E-8783-18B969792C73}"/>
              </a:ext>
            </a:extLst>
          </p:cNvPr>
          <p:cNvSpPr txBox="1"/>
          <p:nvPr/>
        </p:nvSpPr>
        <p:spPr>
          <a:xfrm>
            <a:off x="-5170035" y="4485980"/>
            <a:ext cx="859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0" indent="-317500"/>
            <a:endParaRPr lang="en-BE"/>
          </a:p>
          <a:p>
            <a:pPr marL="317500" indent="-317500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1A398-11D4-ED4C-A332-F9FD2C092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0" b="2501"/>
          <a:stretch/>
        </p:blipFill>
        <p:spPr>
          <a:xfrm>
            <a:off x="2630806" y="3496047"/>
            <a:ext cx="2942190" cy="3045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C2CEE-E173-014F-868C-10B73B4C77E8}"/>
              </a:ext>
            </a:extLst>
          </p:cNvPr>
          <p:cNvSpPr txBox="1"/>
          <p:nvPr/>
        </p:nvSpPr>
        <p:spPr>
          <a:xfrm>
            <a:off x="697942" y="1317951"/>
            <a:ext cx="57373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u="sng" err="1"/>
              <a:t>pLDDT</a:t>
            </a:r>
            <a:r>
              <a:rPr lang="en-GB"/>
              <a:t>: </a:t>
            </a:r>
            <a:r>
              <a:rPr lang="en-GB" b="1"/>
              <a:t>p</a:t>
            </a:r>
            <a:r>
              <a:rPr lang="en-GB"/>
              <a:t>redicted </a:t>
            </a:r>
            <a:r>
              <a:rPr lang="en-GB" b="1"/>
              <a:t>l</a:t>
            </a:r>
            <a:r>
              <a:rPr lang="en-GB"/>
              <a:t>ocal </a:t>
            </a:r>
            <a:r>
              <a:rPr lang="en-GB" b="1"/>
              <a:t>d</a:t>
            </a:r>
            <a:r>
              <a:rPr lang="en-GB"/>
              <a:t>istance </a:t>
            </a:r>
            <a:r>
              <a:rPr lang="en-GB" b="1"/>
              <a:t>d</a:t>
            </a:r>
            <a:r>
              <a:rPr lang="en-GB"/>
              <a:t>ifference </a:t>
            </a:r>
            <a:r>
              <a:rPr lang="en-GB" b="1"/>
              <a:t>t</a:t>
            </a:r>
            <a:r>
              <a:rPr lang="en-GB"/>
              <a:t>est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per residue confidence metric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Estimates agreement of local environment between true structure and prediction 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structural models are coloured according to the </a:t>
            </a:r>
            <a:r>
              <a:rPr lang="en-GB" err="1"/>
              <a:t>pLDDT</a:t>
            </a:r>
            <a:r>
              <a:rPr lang="en-GB"/>
              <a:t>-metric (relative scale 1- 100):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r>
              <a:rPr lang="en-GB"/>
              <a:t> </a:t>
            </a:r>
            <a:endParaRPr lang="en-BE"/>
          </a:p>
          <a:p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BE2AE-8DF7-C547-85BB-430E052E06EE}"/>
              </a:ext>
            </a:extLst>
          </p:cNvPr>
          <p:cNvSpPr txBox="1"/>
          <p:nvPr/>
        </p:nvSpPr>
        <p:spPr>
          <a:xfrm>
            <a:off x="6215449" y="4831163"/>
            <a:ext cx="186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Signal sequence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DE559-D42C-B948-873B-72626753C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80019">
            <a:off x="8014021" y="3162048"/>
            <a:ext cx="1084862" cy="1084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57D20-D645-C042-92E0-7ECEC83C758C}"/>
              </a:ext>
            </a:extLst>
          </p:cNvPr>
          <p:cNvSpPr txBox="1"/>
          <p:nvPr/>
        </p:nvSpPr>
        <p:spPr>
          <a:xfrm>
            <a:off x="6345315" y="5965034"/>
            <a:ext cx="250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b="1">
                <a:solidFill>
                  <a:srgbClr val="BBA10E"/>
                </a:solidFill>
              </a:rPr>
              <a:t>Loop region</a:t>
            </a:r>
          </a:p>
          <a:p>
            <a:pPr algn="r"/>
            <a:r>
              <a:rPr lang="en-BE" b="1">
                <a:solidFill>
                  <a:srgbClr val="BBA10E"/>
                </a:solidFill>
              </a:rPr>
              <a:t>(low-confidence)</a:t>
            </a:r>
          </a:p>
          <a:p>
            <a:r>
              <a:rPr lang="en-BE" b="1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21C2F-19E7-9C4B-923B-E0B0D280C13F}"/>
              </a:ext>
            </a:extLst>
          </p:cNvPr>
          <p:cNvSpPr txBox="1"/>
          <p:nvPr/>
        </p:nvSpPr>
        <p:spPr>
          <a:xfrm>
            <a:off x="7410203" y="1745989"/>
            <a:ext cx="250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b="1">
                <a:solidFill>
                  <a:srgbClr val="0C4CC6"/>
                </a:solidFill>
              </a:rPr>
              <a:t>4-helix bundle region</a:t>
            </a:r>
          </a:p>
          <a:p>
            <a:pPr algn="ctr"/>
            <a:r>
              <a:rPr lang="en-BE" b="1">
                <a:solidFill>
                  <a:srgbClr val="0C4CC6"/>
                </a:solidFill>
              </a:rPr>
              <a:t>(high-confidence)</a:t>
            </a:r>
          </a:p>
          <a:p>
            <a:pPr algn="ctr"/>
            <a:r>
              <a:rPr lang="en-BE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105984-3DD6-A14B-9124-A105E5803720}"/>
              </a:ext>
            </a:extLst>
          </p:cNvPr>
          <p:cNvCxnSpPr>
            <a:cxnSpLocks/>
          </p:cNvCxnSpPr>
          <p:nvPr/>
        </p:nvCxnSpPr>
        <p:spPr>
          <a:xfrm flipH="1" flipV="1">
            <a:off x="9110100" y="2399702"/>
            <a:ext cx="661663" cy="773310"/>
          </a:xfrm>
          <a:prstGeom prst="straightConnector1">
            <a:avLst/>
          </a:prstGeom>
          <a:ln w="44450">
            <a:solidFill>
              <a:srgbClr val="0C4CC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828E64-F529-CF4B-8201-31603D9D76F9}"/>
              </a:ext>
            </a:extLst>
          </p:cNvPr>
          <p:cNvCxnSpPr>
            <a:cxnSpLocks/>
          </p:cNvCxnSpPr>
          <p:nvPr/>
        </p:nvCxnSpPr>
        <p:spPr>
          <a:xfrm flipH="1">
            <a:off x="8521316" y="5662598"/>
            <a:ext cx="543697" cy="332749"/>
          </a:xfrm>
          <a:prstGeom prst="straightConnector1">
            <a:avLst/>
          </a:prstGeom>
          <a:ln w="44450">
            <a:solidFill>
              <a:srgbClr val="BBA10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587AA3-6FBE-C048-8B79-B17526070189}"/>
              </a:ext>
            </a:extLst>
          </p:cNvPr>
          <p:cNvSpPr txBox="1"/>
          <p:nvPr/>
        </p:nvSpPr>
        <p:spPr>
          <a:xfrm>
            <a:off x="8039288" y="1356671"/>
            <a:ext cx="375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/>
              <a:t>Structural model for Human TSLP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607BB-67CB-467E-BBE5-D0888BBA6C99}"/>
              </a:ext>
            </a:extLst>
          </p:cNvPr>
          <p:cNvSpPr txBox="1"/>
          <p:nvPr/>
        </p:nvSpPr>
        <p:spPr>
          <a:xfrm>
            <a:off x="11775057" y="6478436"/>
            <a:ext cx="41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21</a:t>
            </a:r>
            <a:endParaRPr lang="en-B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E55C159-D42D-D245-894F-E752AFDC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27" y="62642"/>
            <a:ext cx="11353800" cy="1325563"/>
          </a:xfrm>
        </p:spPr>
        <p:txBody>
          <a:bodyPr/>
          <a:lstStyle/>
          <a:p>
            <a:r>
              <a:rPr lang="en-GB" dirty="0" err="1">
                <a:latin typeface="Corbel"/>
              </a:rPr>
              <a:t>pLDDT</a:t>
            </a:r>
            <a:r>
              <a:rPr lang="en-GB" dirty="0">
                <a:latin typeface="Corbel"/>
              </a:rPr>
              <a:t> reflects local model accuracy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3142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7AFA93C7-99CE-660A-C06E-1BEF7DC5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88" y="913287"/>
            <a:ext cx="9680424" cy="544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ABC8BD-F152-74DA-8E4C-47448A1C7B4E}"/>
              </a:ext>
            </a:extLst>
          </p:cNvPr>
          <p:cNvSpPr/>
          <p:nvPr/>
        </p:nvSpPr>
        <p:spPr>
          <a:xfrm>
            <a:off x="30480" y="6538985"/>
            <a:ext cx="20059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https://www.deepmind.com/</a:t>
            </a:r>
            <a:endParaRPr lang="en-BE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DCFF2-CDC4-7C4A-3D96-7C39210CCFD5}"/>
              </a:ext>
            </a:extLst>
          </p:cNvPr>
          <p:cNvSpPr/>
          <p:nvPr/>
        </p:nvSpPr>
        <p:spPr>
          <a:xfrm>
            <a:off x="1261896" y="2731175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DM Sans" panose="020F0502020204030204" pitchFamily="34" charset="0"/>
              </a:rPr>
              <a:t>P54725 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32F6-CC65-307C-EB3F-E28C716AC683}"/>
              </a:ext>
            </a:extLst>
          </p:cNvPr>
          <p:cNvSpPr/>
          <p:nvPr/>
        </p:nvSpPr>
        <p:spPr>
          <a:xfrm>
            <a:off x="1255788" y="5065791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DM Sans" panose="020F0502020204030204" pitchFamily="34" charset="0"/>
              </a:rPr>
              <a:t>Q5VSL9</a:t>
            </a:r>
            <a:endParaRPr lang="en-B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93529E-4491-B140-914C-82E69BAA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16" y="-16119"/>
            <a:ext cx="10515600" cy="1325563"/>
          </a:xfrm>
        </p:spPr>
        <p:txBody>
          <a:bodyPr/>
          <a:lstStyle/>
          <a:p>
            <a:r>
              <a:rPr lang="en-GB" dirty="0">
                <a:latin typeface="Corbel"/>
              </a:rPr>
              <a:t>PAE evaluates interdomain 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9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D696-E93D-6347-13B8-33C8ECC7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rbel"/>
              </a:rPr>
              <a:t>PAE-plot evaluates interdomain accuracy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F6166-92FF-463D-F528-D09C94FA2A73}"/>
              </a:ext>
            </a:extLst>
          </p:cNvPr>
          <p:cNvSpPr txBox="1"/>
          <p:nvPr/>
        </p:nvSpPr>
        <p:spPr>
          <a:xfrm>
            <a:off x="1223010" y="1918454"/>
            <a:ext cx="87058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Example:</a:t>
            </a:r>
          </a:p>
          <a:p>
            <a:endParaRPr lang="en-GB" sz="2800" dirty="0"/>
          </a:p>
          <a:p>
            <a:r>
              <a:rPr lang="en-GB" sz="2800" dirty="0">
                <a:hlinkClick r:id="rId2"/>
              </a:rPr>
              <a:t>https://alphafold.ebi.ac.uk/entry/Q13049</a:t>
            </a:r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(see </a:t>
            </a:r>
            <a:r>
              <a:rPr lang="en-GB" sz="2800" i="1" dirty="0"/>
              <a:t>Predicted aligned error tutorial </a:t>
            </a:r>
            <a:r>
              <a:rPr lang="en-GB" sz="2800" dirty="0"/>
              <a:t>(scroll down)) 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55640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8AD0-334A-1746-FF9B-9D1D3534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VHH72 + SARS-CoV-1</a:t>
            </a:r>
            <a:r>
              <a:rPr lang="en-GB" sz="1400" dirty="0"/>
              <a:t>   (PDB:6WAQ)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BC430-51BC-76C6-D391-F5FC6F85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4" y="5438860"/>
            <a:ext cx="1808234" cy="1214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DDD36-A2F5-E7C7-08C7-FF3E075820AC}"/>
              </a:ext>
            </a:extLst>
          </p:cNvPr>
          <p:cNvSpPr txBox="1"/>
          <p:nvPr/>
        </p:nvSpPr>
        <p:spPr>
          <a:xfrm>
            <a:off x="182827" y="5058778"/>
            <a:ext cx="1635461" cy="3800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PTM=0.87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597C3-77BA-82F7-EDD4-FDA8996FEFAD}"/>
              </a:ext>
            </a:extLst>
          </p:cNvPr>
          <p:cNvSpPr txBox="1"/>
          <p:nvPr/>
        </p:nvSpPr>
        <p:spPr>
          <a:xfrm>
            <a:off x="3234991" y="6254295"/>
            <a:ext cx="312821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600" b="1" dirty="0">
                <a:solidFill>
                  <a:srgbClr val="39B340"/>
                </a:solidFill>
              </a:rPr>
              <a:t>Green: PDB structure</a:t>
            </a:r>
          </a:p>
          <a:p>
            <a:pPr algn="l"/>
            <a:r>
              <a:rPr lang="en-GB" sz="1600" b="1" dirty="0">
                <a:solidFill>
                  <a:srgbClr val="03E8FF"/>
                </a:solidFill>
              </a:rPr>
              <a:t>Cyan: predicted by </a:t>
            </a:r>
            <a:r>
              <a:rPr lang="en-GB" sz="1600" b="1" dirty="0" err="1">
                <a:solidFill>
                  <a:srgbClr val="03E8FF"/>
                </a:solidFill>
              </a:rPr>
              <a:t>AlphaFold</a:t>
            </a:r>
            <a:endParaRPr lang="en-GB" sz="1600" b="1" dirty="0">
              <a:solidFill>
                <a:srgbClr val="03E8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2B7F6-F5EA-50F0-76B9-E3A76C7B589B}"/>
              </a:ext>
            </a:extLst>
          </p:cNvPr>
          <p:cNvSpPr txBox="1"/>
          <p:nvPr/>
        </p:nvSpPr>
        <p:spPr>
          <a:xfrm>
            <a:off x="7351382" y="6254294"/>
            <a:ext cx="312821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600" b="1" dirty="0">
                <a:solidFill>
                  <a:srgbClr val="0515D3"/>
                </a:solidFill>
              </a:rPr>
              <a:t>Blue: SARS-CoV-1 RBD </a:t>
            </a:r>
          </a:p>
          <a:p>
            <a:pPr algn="l"/>
            <a:r>
              <a:rPr lang="en-GB" sz="1600" b="1" dirty="0">
                <a:solidFill>
                  <a:srgbClr val="FF0000"/>
                </a:solidFill>
              </a:rPr>
              <a:t>Red: VHH72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6EDF1-E6D1-1032-5CB6-139BD29F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87" y="1905473"/>
            <a:ext cx="8105037" cy="42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81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F7E5-A552-58C0-0ACC-9D6511C0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SARS-CoV-2 + VHH72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8E291-D297-EE21-CB63-401275D485A2}"/>
              </a:ext>
            </a:extLst>
          </p:cNvPr>
          <p:cNvSpPr txBox="1"/>
          <p:nvPr/>
        </p:nvSpPr>
        <p:spPr>
          <a:xfrm>
            <a:off x="1811655" y="3231690"/>
            <a:ext cx="1406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/>
              <a:t>PTM=0.53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12751A-CBDA-03C8-27F7-AF780175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39" y="3601022"/>
            <a:ext cx="1406991" cy="977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310BF6-58EC-8C3A-E091-F650F678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41" y="1415172"/>
            <a:ext cx="3314317" cy="50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5A04-8D50-8912-BEC0-F47440CE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FFAFF-4DBE-30C1-29B6-D13BC9A4F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8C3BF-3E5D-8FD5-1AB2-B0E3C2EC0B57}"/>
              </a:ext>
            </a:extLst>
          </p:cNvPr>
          <p:cNvSpPr txBox="1"/>
          <p:nvPr/>
        </p:nvSpPr>
        <p:spPr>
          <a:xfrm>
            <a:off x="761119" y="6123543"/>
            <a:ext cx="83934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</a:rPr>
              <a:t>There lived a stagnating CASP competition…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FE350-722C-741D-79F4-9B532CF29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8DFB27-DA5B-4553-A675-32B61044479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083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F7E5-A552-58C0-0ACC-9D6511C0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SARS-CoV-2 + VHH E  </a:t>
            </a:r>
            <a:r>
              <a:rPr lang="en-GB" sz="1400" dirty="0"/>
              <a:t>(PDB:7B14)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F7F71-0C2A-33F3-C67C-A34A21AA0C0B}"/>
              </a:ext>
            </a:extLst>
          </p:cNvPr>
          <p:cNvSpPr txBox="1"/>
          <p:nvPr/>
        </p:nvSpPr>
        <p:spPr>
          <a:xfrm>
            <a:off x="323850" y="44026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/>
              <a:t>PTM=0.89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952DB-A274-0615-E184-1E9E3851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4772025"/>
            <a:ext cx="1303408" cy="898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9B50F-C3DB-43C0-0496-19490D8F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59" y="1611409"/>
            <a:ext cx="6774181" cy="49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98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6B60-BF73-AE90-3322-B5A3A77F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PAE plot online with PAE 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952E-6BA8-4EF7-B17C-8FBCDF815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977"/>
            <a:ext cx="10515600" cy="4274256"/>
          </a:xfrm>
        </p:spPr>
        <p:txBody>
          <a:bodyPr/>
          <a:lstStyle/>
          <a:p>
            <a:r>
              <a:rPr lang="en-GB" sz="1800" dirty="0">
                <a:hlinkClick r:id="rId2"/>
              </a:rPr>
              <a:t>http://www.subtiwiki.uni-goettingen.de/v4/paeViewerDemo</a:t>
            </a:r>
            <a:endParaRPr lang="en-GB" sz="1800" dirty="0"/>
          </a:p>
          <a:p>
            <a:pPr algn="l" fontAlgn="base"/>
            <a:r>
              <a:rPr lang="en-GB" sz="1200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Christoph </a:t>
            </a:r>
            <a:r>
              <a:rPr lang="en-GB" sz="1200" b="0" i="0" dirty="0" err="1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Elfmann</a:t>
            </a:r>
            <a:r>
              <a:rPr lang="en-GB" sz="1200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GB" sz="1200" b="0" i="0" dirty="0" err="1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Jörg</a:t>
            </a:r>
            <a:r>
              <a:rPr lang="en-GB" sz="1200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GB" sz="1200" b="0" i="0" dirty="0" err="1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Stülke</a:t>
            </a:r>
            <a:r>
              <a:rPr lang="en-GB" sz="1200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 PAE viewer: a webserver for the interactive visualization of the predicted aligned error for multimer structure predictions and crosslinks, </a:t>
            </a:r>
            <a:r>
              <a:rPr lang="en-GB" sz="1200" b="0" i="1" dirty="0">
                <a:solidFill>
                  <a:srgbClr val="2A2A2A"/>
                </a:solidFill>
                <a:effectLst/>
                <a:latin typeface="inherit"/>
              </a:rPr>
              <a:t>Nucleic Acids Research</a:t>
            </a:r>
            <a:r>
              <a:rPr lang="en-GB" sz="1200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 Volume 51, Issue W1, 5 July 2023, Pages W404–W410, </a:t>
            </a:r>
            <a:r>
              <a:rPr lang="en-GB" sz="1200" b="0" i="0" u="none" strike="noStrike" dirty="0">
                <a:solidFill>
                  <a:srgbClr val="006FB7"/>
                </a:solidFill>
                <a:effectLst/>
                <a:latin typeface="Source Sans Pro" panose="020B0503030403020204" pitchFamily="34" charset="0"/>
                <a:hlinkClick r:id="rId3"/>
              </a:rPr>
              <a:t>https://doi.org/10.1093/nar/gkad350</a:t>
            </a:r>
            <a:endParaRPr lang="en-GB" sz="1200" b="0" i="0" dirty="0">
              <a:solidFill>
                <a:srgbClr val="2A2A2A"/>
              </a:solidFill>
              <a:effectLst/>
              <a:latin typeface="Source Sans Pro" panose="020B0503030403020204" pitchFamily="34" charset="0"/>
            </a:endParaRPr>
          </a:p>
          <a:p>
            <a:br>
              <a:rPr lang="en-GB" sz="1200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</a:b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475D5-2338-AD2D-BCB5-835CE34C4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12" y="2696053"/>
            <a:ext cx="5432088" cy="3845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B5469-9A34-9B16-1944-786D298E9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84" y="2653560"/>
            <a:ext cx="4687279" cy="405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37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2E4DBA-2320-4815-85E4-31B374F8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7810" cy="1345615"/>
          </a:xfrm>
        </p:spPr>
        <p:txBody>
          <a:bodyPr/>
          <a:lstStyle/>
          <a:p>
            <a:r>
              <a:rPr lang="en-GB" sz="4000" dirty="0">
                <a:latin typeface="Corbel"/>
              </a:rPr>
              <a:t>Summarized: uncertainties and potential pitfalls</a:t>
            </a:r>
            <a:endParaRPr lang="en-US" sz="4000" dirty="0">
              <a:latin typeface="Corbe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FF45E-CB8D-F1A7-C169-56BB8FF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61" y="1600204"/>
            <a:ext cx="11259878" cy="42742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200" dirty="0">
                <a:latin typeface="Corbel"/>
              </a:rPr>
              <a:t>Low accuracy of regions where </a:t>
            </a:r>
            <a:r>
              <a:rPr lang="en-US" sz="2200" b="1" dirty="0">
                <a:latin typeface="Corbel"/>
              </a:rPr>
              <a:t>few sequences are available </a:t>
            </a:r>
            <a:r>
              <a:rPr lang="en-US" sz="2200" dirty="0">
                <a:latin typeface="Corbel"/>
              </a:rPr>
              <a:t>for alignment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200" dirty="0">
                <a:latin typeface="Corbel"/>
              </a:rPr>
              <a:t>Low accuracy of </a:t>
            </a:r>
            <a:r>
              <a:rPr lang="en-US" sz="2200" b="1" dirty="0">
                <a:latin typeface="Corbel"/>
              </a:rPr>
              <a:t>intrinsically unstructured regions</a:t>
            </a:r>
            <a:endParaRPr lang="en-US" sz="2200" dirty="0">
              <a:latin typeface="Corbel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200" dirty="0">
                <a:latin typeface="Corbel"/>
              </a:rPr>
              <a:t>Limited information on </a:t>
            </a:r>
            <a:r>
              <a:rPr lang="en-US" sz="2200" b="1" dirty="0">
                <a:latin typeface="Corbel"/>
              </a:rPr>
              <a:t>structural dynamics / conformational states and protein stability </a:t>
            </a:r>
            <a:r>
              <a:rPr lang="en-GB" sz="2200" dirty="0">
                <a:latin typeface="Corbel"/>
              </a:rPr>
              <a:t>(due to PDB mimicking)</a:t>
            </a:r>
            <a:endParaRPr lang="en-US" sz="2200" dirty="0">
              <a:latin typeface="Corbel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200" dirty="0">
                <a:latin typeface="Corbel"/>
              </a:rPr>
              <a:t>Varying accuracy of </a:t>
            </a:r>
            <a:r>
              <a:rPr lang="en-US" sz="2200" b="1" dirty="0">
                <a:latin typeface="Corbel"/>
              </a:rPr>
              <a:t>multimeric assemblies </a:t>
            </a:r>
            <a:r>
              <a:rPr lang="en-US" sz="2200" dirty="0">
                <a:latin typeface="Corbel"/>
              </a:rPr>
              <a:t>(both FPs + FNs!)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2200" dirty="0"/>
              <a:t>Hit-or-miss on </a:t>
            </a:r>
            <a:r>
              <a:rPr lang="en-GB" sz="2200" b="1" dirty="0"/>
              <a:t>Ab/Nb </a:t>
            </a:r>
            <a:r>
              <a:rPr lang="en-GB" sz="2200" dirty="0"/>
              <a:t>complex predictions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2200" dirty="0">
                <a:latin typeface="Corbel"/>
              </a:rPr>
              <a:t>Not suited</a:t>
            </a:r>
            <a:r>
              <a:rPr lang="en-GB" sz="2200" b="1" dirty="0">
                <a:latin typeface="Corbel"/>
              </a:rPr>
              <a:t> for mutational impact </a:t>
            </a:r>
            <a:r>
              <a:rPr lang="en-GB" sz="2200" dirty="0">
                <a:latin typeface="Corbel"/>
              </a:rPr>
              <a:t>estimation</a:t>
            </a:r>
            <a:endParaRPr lang="en-US" sz="2200" dirty="0">
              <a:latin typeface="Corbel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2200" strike="sngStrike" dirty="0">
                <a:latin typeface="Corbel"/>
              </a:rPr>
              <a:t>Only prediction of proteins and protein complexes (no nucleic acids)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200" strike="sngStrike" dirty="0">
                <a:latin typeface="Corbel"/>
              </a:rPr>
              <a:t>No information on </a:t>
            </a:r>
            <a:r>
              <a:rPr lang="en-US" sz="2200" b="1" strike="sngStrike" dirty="0">
                <a:latin typeface="Corbel"/>
              </a:rPr>
              <a:t>co-factors/ligands/post-translational modifications</a:t>
            </a:r>
          </a:p>
        </p:txBody>
      </p:sp>
    </p:spTree>
    <p:extLst>
      <p:ext uri="{BB962C8B-B14F-4D97-AF65-F5344CB8AC3E}">
        <p14:creationId xmlns:p14="http://schemas.microsoft.com/office/powerpoint/2010/main" val="3241757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8A377-582B-ECAD-DEAD-BD193991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1B853F-432A-FB5C-1971-C5880BDF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(Recap) Objectives for this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96E5A-AC46-0682-819A-C598A26666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Work together to cover a set of protein-protein interactions</a:t>
            </a:r>
          </a:p>
          <a:p>
            <a:pPr lvl="1"/>
            <a:r>
              <a:rPr lang="en-GB" dirty="0"/>
              <a:t>Evaluate a set of interactors based on previous sessions</a:t>
            </a:r>
          </a:p>
          <a:p>
            <a:pPr lvl="1"/>
            <a:r>
              <a:rPr lang="en-GB" dirty="0"/>
              <a:t>Include non-interactors as negative control to validate methodology</a:t>
            </a:r>
          </a:p>
          <a:p>
            <a:pPr lvl="1"/>
            <a:r>
              <a:rPr lang="en-GB" dirty="0"/>
              <a:t>Distribute workload!</a:t>
            </a:r>
          </a:p>
          <a:p>
            <a:pPr lvl="1"/>
            <a:endParaRPr lang="en-GB" dirty="0"/>
          </a:p>
          <a:p>
            <a:r>
              <a:rPr lang="en-GB" dirty="0"/>
              <a:t>One individual report per student</a:t>
            </a:r>
          </a:p>
          <a:p>
            <a:pPr lvl="1"/>
            <a:r>
              <a:rPr lang="en-GB" dirty="0"/>
              <a:t>1.5 to 2 pages (incl. figures/tables)</a:t>
            </a:r>
          </a:p>
          <a:p>
            <a:pPr lvl="1"/>
            <a:r>
              <a:rPr lang="en-GB" dirty="0"/>
              <a:t>Brief description of the methodology</a:t>
            </a:r>
          </a:p>
          <a:p>
            <a:pPr lvl="1"/>
            <a:r>
              <a:rPr lang="en-GB" dirty="0"/>
              <a:t>Small overview + interpretation of results (for the subset that the student worked on)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240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897E38-F1A3-6E6A-6A52-D69C7DDB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Improved customizability and user-friendliness with </a:t>
            </a:r>
            <a:r>
              <a:rPr lang="en-GB" i="1" dirty="0" err="1"/>
              <a:t>VIBFold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B1119B-836C-7F6B-ACEF-2D552E1E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79" y="1981177"/>
            <a:ext cx="8714242" cy="1807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E4F7EE-01AE-E081-81EC-2551F1B30DE8}"/>
              </a:ext>
            </a:extLst>
          </p:cNvPr>
          <p:cNvSpPr txBox="1"/>
          <p:nvPr/>
        </p:nvSpPr>
        <p:spPr>
          <a:xfrm>
            <a:off x="941615" y="5995992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https://elearning.vib.be/courses/alphafold/lessons/vibfold-on-the-hpc/topic/instructions-inputs-and-outputs/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AC8E33-B81E-804B-F845-32C9961A848B}"/>
              </a:ext>
            </a:extLst>
          </p:cNvPr>
          <p:cNvSpPr txBox="1"/>
          <p:nvPr/>
        </p:nvSpPr>
        <p:spPr>
          <a:xfrm>
            <a:off x="1338943" y="3970110"/>
            <a:ext cx="9497786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Extra options (MSA search, number of recycles, relaxation, …)</a:t>
            </a:r>
          </a:p>
          <a:p>
            <a:pPr algn="l"/>
            <a:r>
              <a:rPr lang="en-GB" dirty="0">
                <a:sym typeface="Wingdings" panose="05000000000000000000" pitchFamily="2" charset="2"/>
              </a:rPr>
              <a:t> MMSeqs2 server call for the MSA is a significant speedup!</a:t>
            </a:r>
            <a:endParaRPr lang="en-GB" dirty="0"/>
          </a:p>
          <a:p>
            <a:pPr algn="l"/>
            <a:endParaRPr lang="en-GB" dirty="0"/>
          </a:p>
          <a:p>
            <a:pPr algn="l"/>
            <a:r>
              <a:rPr lang="en-GB" dirty="0"/>
              <a:t>Automatic protein complex permutations (AB + BA)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Automatically generates visualizations and auxiliary files (PAE plots, </a:t>
            </a:r>
            <a:r>
              <a:rPr lang="en-GB" dirty="0" err="1"/>
              <a:t>jsons</a:t>
            </a:r>
            <a:r>
              <a:rPr lang="en-GB" dirty="0"/>
              <a:t>, …)</a:t>
            </a:r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079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F4A-AC04-C4C3-DA6D-B0B6F250B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FE801-DD93-7BFF-43CE-4D90D18D68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https://github.com/jasperzuallaert/VIBFold</a:t>
            </a:r>
            <a:endParaRPr lang="en-GB" dirty="0"/>
          </a:p>
          <a:p>
            <a:pPr lvl="1"/>
            <a:r>
              <a:rPr lang="en-GB" dirty="0"/>
              <a:t>alphafold_job_script_multimer.sh</a:t>
            </a:r>
          </a:p>
          <a:p>
            <a:pPr lvl="1"/>
            <a:r>
              <a:rPr lang="en-GB" dirty="0"/>
              <a:t>visualize_alphafold_results.py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submit_vibfold.py</a:t>
            </a:r>
          </a:p>
          <a:p>
            <a:pPr lvl="1"/>
            <a:r>
              <a:rPr lang="en-GB" dirty="0"/>
              <a:t>submit_vibfold_interaction_candidates.py</a:t>
            </a:r>
          </a:p>
          <a:p>
            <a:pPr lvl="1"/>
            <a:r>
              <a:rPr lang="en-GB" dirty="0"/>
              <a:t>VIBFold.py</a:t>
            </a:r>
          </a:p>
          <a:p>
            <a:pPr lvl="1"/>
            <a:r>
              <a:rPr lang="en-GB" dirty="0"/>
              <a:t>VIBFold_adapted_functions.py</a:t>
            </a:r>
          </a:p>
          <a:p>
            <a:pPr lvl="1"/>
            <a:endParaRPr lang="en-GB" dirty="0"/>
          </a:p>
          <a:p>
            <a:r>
              <a:rPr lang="en-GB" dirty="0">
                <a:hlinkClick r:id="rId3"/>
              </a:rPr>
              <a:t>https://lab.chaidiscovery.com/</a:t>
            </a:r>
            <a:endParaRPr lang="en-GB" dirty="0"/>
          </a:p>
          <a:p>
            <a:r>
              <a:rPr lang="en-GB" dirty="0">
                <a:hlinkClick r:id="rId4"/>
              </a:rPr>
              <a:t>https://alphafoldserver.com/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379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0156E9-FB42-DFBA-C28D-B947FBE67F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Jasper Zuallaert</a:t>
            </a:r>
          </a:p>
          <a:p>
            <a:r>
              <a:rPr lang="en-US" dirty="0">
                <a:hlinkClick r:id="rId2"/>
              </a:rPr>
              <a:t>jasper.zuallaert@vib-ugent.be</a:t>
            </a:r>
            <a:r>
              <a:rPr lang="en-US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8571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0555021-0E07-4467-AB8A-842933AA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4" y="2734414"/>
            <a:ext cx="4933884" cy="2956003"/>
          </a:xfrm>
          <a:prstGeom prst="rect">
            <a:avLst/>
          </a:prstGeom>
        </p:spPr>
      </p:pic>
      <p:pic>
        <p:nvPicPr>
          <p:cNvPr id="1026" name="Picture 2" descr="CASP14: what Google DeepMind's AlphaFold 2 really achieved, and what it  means for protein folding, biology and bioinformatics | Oxford Protein  Informatics Group">
            <a:extLst>
              <a:ext uri="{FF2B5EF4-FFF2-40B4-BE49-F238E27FC236}">
                <a16:creationId xmlns:a16="http://schemas.microsoft.com/office/drawing/2014/main" id="{2FB2649B-956F-4CE3-A34B-9F913CB52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38" y="3158006"/>
            <a:ext cx="6182644" cy="25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B4CFE-B8DC-4E10-9237-941FD0377952}"/>
              </a:ext>
            </a:extLst>
          </p:cNvPr>
          <p:cNvSpPr txBox="1"/>
          <p:nvPr/>
        </p:nvSpPr>
        <p:spPr>
          <a:xfrm>
            <a:off x="7184997" y="4537516"/>
            <a:ext cx="396770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CASP14, performance over all targets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14271-7F88-444A-92DC-06AADCE22ABE}"/>
              </a:ext>
            </a:extLst>
          </p:cNvPr>
          <p:cNvCxnSpPr>
            <a:cxnSpLocks/>
          </p:cNvCxnSpPr>
          <p:nvPr/>
        </p:nvCxnSpPr>
        <p:spPr>
          <a:xfrm flipH="1">
            <a:off x="6095669" y="2940779"/>
            <a:ext cx="686896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A902FE-0266-4A82-8102-984A35294FEF}"/>
              </a:ext>
            </a:extLst>
          </p:cNvPr>
          <p:cNvCxnSpPr/>
          <p:nvPr/>
        </p:nvCxnSpPr>
        <p:spPr>
          <a:xfrm flipH="1">
            <a:off x="6103621" y="4277113"/>
            <a:ext cx="389614" cy="24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E1919-7A8C-44E3-A7FE-51D1A05639FA}"/>
              </a:ext>
            </a:extLst>
          </p:cNvPr>
          <p:cNvSpPr txBox="1"/>
          <p:nvPr/>
        </p:nvSpPr>
        <p:spPr>
          <a:xfrm>
            <a:off x="6677940" y="2711210"/>
            <a:ext cx="17291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/>
              <a:t>AlphaFold2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820C70-7695-44FC-B3DF-6984EF331E22}"/>
              </a:ext>
            </a:extLst>
          </p:cNvPr>
          <p:cNvSpPr txBox="1"/>
          <p:nvPr/>
        </p:nvSpPr>
        <p:spPr>
          <a:xfrm>
            <a:off x="6493235" y="4046337"/>
            <a:ext cx="17291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/>
              <a:t>Baker lab</a:t>
            </a:r>
          </a:p>
        </p:txBody>
      </p:sp>
      <p:pic>
        <p:nvPicPr>
          <p:cNvPr id="11266" name="Picture 2" descr="Accurate protein structure prediction accessible to all - Baker Lab">
            <a:extLst>
              <a:ext uri="{FF2B5EF4-FFF2-40B4-BE49-F238E27FC236}">
                <a16:creationId xmlns:a16="http://schemas.microsoft.com/office/drawing/2014/main" id="{90279054-7743-4B49-8875-5BFCA126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810" y="2107495"/>
            <a:ext cx="2982334" cy="19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951CB2-D0EC-4550-A5AF-F179CED6C8C4}"/>
              </a:ext>
            </a:extLst>
          </p:cNvPr>
          <p:cNvCxnSpPr/>
          <p:nvPr/>
        </p:nvCxnSpPr>
        <p:spPr>
          <a:xfrm flipV="1">
            <a:off x="7184997" y="3428620"/>
            <a:ext cx="1298287" cy="61771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29AE9D-17A8-4671-99D2-4134D83549F2}"/>
              </a:ext>
            </a:extLst>
          </p:cNvPr>
          <p:cNvSpPr/>
          <p:nvPr/>
        </p:nvSpPr>
        <p:spPr>
          <a:xfrm>
            <a:off x="7143025" y="3057033"/>
            <a:ext cx="1264059" cy="952697"/>
          </a:xfrm>
          <a:custGeom>
            <a:avLst/>
            <a:gdLst>
              <a:gd name="connsiteX0" fmla="*/ 1317 w 1264059"/>
              <a:gd name="connsiteY0" fmla="*/ 952697 h 952697"/>
              <a:gd name="connsiteX1" fmla="*/ 202702 w 1264059"/>
              <a:gd name="connsiteY1" fmla="*/ 147154 h 952697"/>
              <a:gd name="connsiteX2" fmla="*/ 1264059 w 1264059"/>
              <a:gd name="connsiteY2" fmla="*/ 197 h 952697"/>
              <a:gd name="connsiteX3" fmla="*/ 1264059 w 1264059"/>
              <a:gd name="connsiteY3" fmla="*/ 197 h 9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4059" h="952697">
                <a:moveTo>
                  <a:pt x="1317" y="952697"/>
                </a:moveTo>
                <a:cubicBezTo>
                  <a:pt x="-3219" y="629300"/>
                  <a:pt x="-7755" y="305904"/>
                  <a:pt x="202702" y="147154"/>
                </a:cubicBezTo>
                <a:cubicBezTo>
                  <a:pt x="413159" y="-11596"/>
                  <a:pt x="1264059" y="197"/>
                  <a:pt x="1264059" y="197"/>
                </a:cubicBezTo>
                <a:lnTo>
                  <a:pt x="1264059" y="197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E393D-01C7-4522-B7E4-BC2E3B74FE2C}"/>
              </a:ext>
            </a:extLst>
          </p:cNvPr>
          <p:cNvSpPr txBox="1"/>
          <p:nvPr/>
        </p:nvSpPr>
        <p:spPr>
          <a:xfrm rot="20044432">
            <a:off x="6622648" y="3087605"/>
            <a:ext cx="92528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chemeClr val="accent3"/>
                </a:solidFill>
              </a:rPr>
              <a:t>+ ideas from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44E3A6DD-BA46-2D8B-ABDA-4D77AD3905DA}"/>
              </a:ext>
            </a:extLst>
          </p:cNvPr>
          <p:cNvSpPr txBox="1">
            <a:spLocks/>
          </p:cNvSpPr>
          <p:nvPr/>
        </p:nvSpPr>
        <p:spPr>
          <a:xfrm>
            <a:off x="600075" y="3859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sz="4400"/>
              <a:t>Critical Assessment of Structure Prediction (CASP14, 2020)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89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5A99-D7E4-67EA-9E26-CE126ACC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Protein complex prediction with AlphaFold-multimer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3DBC8-5BB4-774B-EA4B-D8C2A5B8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41" y="2251858"/>
            <a:ext cx="2129288" cy="21551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1C4ED-F9EA-E2EB-53B7-71A966690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99" y="1336684"/>
            <a:ext cx="2554187" cy="1974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5420A-830F-2918-C5C7-DFFF7341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334" y="3398338"/>
            <a:ext cx="7124568" cy="3252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ED864-3000-41E6-077E-AD73F5C99D97}"/>
              </a:ext>
            </a:extLst>
          </p:cNvPr>
          <p:cNvSpPr txBox="1"/>
          <p:nvPr/>
        </p:nvSpPr>
        <p:spPr>
          <a:xfrm>
            <a:off x="1398941" y="5142270"/>
            <a:ext cx="212928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1. Single chain with </a:t>
            </a:r>
            <a:r>
              <a:rPr lang="en-GB" dirty="0" err="1"/>
              <a:t>pseudolinker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E4DBC-F5C4-5EEA-D69E-CE1609CD378F}"/>
              </a:ext>
            </a:extLst>
          </p:cNvPr>
          <p:cNvSpPr txBox="1"/>
          <p:nvPr/>
        </p:nvSpPr>
        <p:spPr>
          <a:xfrm>
            <a:off x="8482671" y="1367522"/>
            <a:ext cx="272142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2. Separate chains programmatically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2A5E8-6112-5E2A-2E75-40A1803B13D0}"/>
              </a:ext>
            </a:extLst>
          </p:cNvPr>
          <p:cNvSpPr txBox="1"/>
          <p:nvPr/>
        </p:nvSpPr>
        <p:spPr>
          <a:xfrm>
            <a:off x="9637724" y="2957082"/>
            <a:ext cx="272142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/>
              <a:t>3. </a:t>
            </a:r>
            <a:r>
              <a:rPr lang="en-GB" err="1"/>
              <a:t>AlphaFold</a:t>
            </a:r>
            <a:r>
              <a:rPr lang="en-GB"/>
              <a:t>-Multimer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81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6B2ED8E2-AF1C-7278-20A8-6AD3E36A8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8"/>
          <a:stretch/>
        </p:blipFill>
        <p:spPr bwMode="auto">
          <a:xfrm>
            <a:off x="1019321" y="1928665"/>
            <a:ext cx="9686779" cy="34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1DA898-C768-7CA3-940E-D90B773599C9}"/>
              </a:ext>
            </a:extLst>
          </p:cNvPr>
          <p:cNvSpPr txBox="1"/>
          <p:nvPr/>
        </p:nvSpPr>
        <p:spPr>
          <a:xfrm>
            <a:off x="9223513" y="6541088"/>
            <a:ext cx="296848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(image source: Twitter @AlbertVilella)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D1ACAC-E694-8DE0-48EB-D5399E8E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i="0" u="none" strike="noStrike" kern="1200" cap="none" spc="0" normalizeH="0" baseline="0" noProof="0">
                <a:ln>
                  <a:noFill/>
                </a:ln>
                <a:solidFill>
                  <a:srgbClr val="1B2944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Critical Assessment of Structure Prediction (CASP15, 2022)</a:t>
            </a:r>
            <a:endParaRPr kumimoji="0" lang="en-BE" sz="1800" i="0" u="none" strike="noStrike" kern="1200" cap="none" spc="0" normalizeH="0" baseline="0" noProof="0">
              <a:ln>
                <a:noFill/>
              </a:ln>
              <a:solidFill>
                <a:srgbClr val="1B2944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FA57F-BF0E-558B-2FF0-EC7A5FA94D6C}"/>
              </a:ext>
            </a:extLst>
          </p:cNvPr>
          <p:cNvSpPr txBox="1"/>
          <p:nvPr/>
        </p:nvSpPr>
        <p:spPr>
          <a:xfrm>
            <a:off x="1019321" y="5569545"/>
            <a:ext cx="91343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ym typeface="Wingdings" panose="05000000000000000000" pitchFamily="2" charset="2"/>
              </a:rPr>
              <a:t>Complex prediction competition:</a:t>
            </a:r>
          </a:p>
          <a:p>
            <a:r>
              <a:rPr lang="en-GB">
                <a:sym typeface="Wingdings" panose="05000000000000000000" pitchFamily="2" charset="2"/>
              </a:rPr>
              <a:t>     </a:t>
            </a:r>
            <a:r>
              <a:rPr lang="en-GB" b="1">
                <a:sym typeface="Wingdings" panose="05000000000000000000" pitchFamily="2" charset="2"/>
              </a:rPr>
              <a:t> </a:t>
            </a:r>
            <a:r>
              <a:rPr lang="en-GB" b="1" err="1">
                <a:sym typeface="Wingdings" panose="05000000000000000000" pitchFamily="2" charset="2"/>
              </a:rPr>
              <a:t>Afsample</a:t>
            </a:r>
            <a:r>
              <a:rPr lang="en-GB">
                <a:sym typeface="Wingdings" panose="05000000000000000000" pitchFamily="2" charset="2"/>
              </a:rPr>
              <a:t>  = </a:t>
            </a:r>
            <a:r>
              <a:rPr lang="en-GB" u="sng">
                <a:latin typeface="Consolas" panose="020B0609020204030204" pitchFamily="49" charset="0"/>
                <a:sym typeface="Wingdings" panose="05000000000000000000" pitchFamily="2" charset="2"/>
              </a:rPr>
              <a:t>6000</a:t>
            </a:r>
            <a:r>
              <a:rPr lang="en-GB">
                <a:sym typeface="Wingdings" panose="05000000000000000000" pitchFamily="2" charset="2"/>
              </a:rPr>
              <a:t> predictions per target (+ select best)</a:t>
            </a:r>
          </a:p>
          <a:p>
            <a:r>
              <a:rPr lang="en-GB">
                <a:sym typeface="Wingdings" panose="05000000000000000000" pitchFamily="2" charset="2"/>
              </a:rPr>
              <a:t>                      </a:t>
            </a:r>
            <a:r>
              <a:rPr lang="en-GB" sz="1400">
                <a:sym typeface="Wingdings" panose="05000000000000000000" pitchFamily="2" charset="2"/>
              </a:rPr>
              <a:t>&lt;-&gt; default </a:t>
            </a:r>
            <a:r>
              <a:rPr lang="en-GB" sz="1400" err="1">
                <a:sym typeface="Wingdings" panose="05000000000000000000" pitchFamily="2" charset="2"/>
              </a:rPr>
              <a:t>AlphaFold</a:t>
            </a:r>
            <a:r>
              <a:rPr lang="en-GB" sz="1400">
                <a:sym typeface="Wingdings" panose="05000000000000000000" pitchFamily="2" charset="2"/>
              </a:rPr>
              <a:t>: </a:t>
            </a:r>
            <a:r>
              <a:rPr lang="en-GB" sz="1400" u="sng">
                <a:latin typeface="Consolas" panose="020B0609020204030204" pitchFamily="49" charset="0"/>
                <a:sym typeface="Wingdings" panose="05000000000000000000" pitchFamily="2" charset="2"/>
              </a:rPr>
              <a:t>5</a:t>
            </a:r>
            <a:r>
              <a:rPr lang="en-GB" sz="1400">
                <a:sym typeface="Wingdings" panose="05000000000000000000" pitchFamily="2" charset="2"/>
              </a:rPr>
              <a:t> (v1) / </a:t>
            </a:r>
            <a:r>
              <a:rPr lang="en-GB" sz="1400" u="sng">
                <a:latin typeface="Consolas" panose="020B060902020403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25</a:t>
            </a:r>
            <a:r>
              <a:rPr lang="en-GB" sz="1400">
                <a:sym typeface="Wingdings" panose="05000000000000000000" pitchFamily="2" charset="2"/>
              </a:rPr>
              <a:t> (v2) per target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05395-CBAE-B11B-7B9F-E18348D302F1}"/>
              </a:ext>
            </a:extLst>
          </p:cNvPr>
          <p:cNvSpPr txBox="1"/>
          <p:nvPr/>
        </p:nvSpPr>
        <p:spPr>
          <a:xfrm>
            <a:off x="6846276" y="5302101"/>
            <a:ext cx="5011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3"/>
                </a:solidFill>
              </a:rPr>
              <a:t>absence of evidence 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</a:rPr>
              <a:t>!= 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</a:rPr>
              <a:t>evidence of absence</a:t>
            </a:r>
          </a:p>
        </p:txBody>
      </p:sp>
    </p:spTree>
    <p:extLst>
      <p:ext uri="{BB962C8B-B14F-4D97-AF65-F5344CB8AC3E}">
        <p14:creationId xmlns:p14="http://schemas.microsoft.com/office/powerpoint/2010/main" val="370605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203;p20">
            <a:extLst>
              <a:ext uri="{FF2B5EF4-FFF2-40B4-BE49-F238E27FC236}">
                <a16:creationId xmlns:a16="http://schemas.microsoft.com/office/drawing/2014/main" id="{629CABE9-5398-B685-804E-18EBCBF5546F}"/>
              </a:ext>
            </a:extLst>
          </p:cNvPr>
          <p:cNvCxnSpPr>
            <a:cxnSpLocks/>
          </p:cNvCxnSpPr>
          <p:nvPr/>
        </p:nvCxnSpPr>
        <p:spPr>
          <a:xfrm>
            <a:off x="10542653" y="2324545"/>
            <a:ext cx="0" cy="26801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Google Shape;203;p20">
            <a:extLst>
              <a:ext uri="{FF2B5EF4-FFF2-40B4-BE49-F238E27FC236}">
                <a16:creationId xmlns:a16="http://schemas.microsoft.com/office/drawing/2014/main" id="{49B20571-5F8C-8FBB-1DB5-26915693C005}"/>
              </a:ext>
            </a:extLst>
          </p:cNvPr>
          <p:cNvCxnSpPr>
            <a:cxnSpLocks/>
          </p:cNvCxnSpPr>
          <p:nvPr/>
        </p:nvCxnSpPr>
        <p:spPr>
          <a:xfrm>
            <a:off x="11990270" y="2399899"/>
            <a:ext cx="0" cy="6216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E9A316-D7A7-E18A-AA1C-AB6EA06BF216}"/>
              </a:ext>
            </a:extLst>
          </p:cNvPr>
          <p:cNvGrpSpPr/>
          <p:nvPr/>
        </p:nvGrpSpPr>
        <p:grpSpPr>
          <a:xfrm>
            <a:off x="3920978" y="3741991"/>
            <a:ext cx="3808884" cy="2594039"/>
            <a:chOff x="5030743" y="3711816"/>
            <a:chExt cx="3808884" cy="25940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95909B-4872-F9E8-7300-82AF31D8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089" y="4242031"/>
              <a:ext cx="3734538" cy="206382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06EB71-9E98-6385-85C2-4854E559B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0743" y="3711816"/>
              <a:ext cx="870880" cy="65316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A14A126-E17B-F738-8746-3405DC0A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54" y="3421049"/>
            <a:ext cx="5548532" cy="2950465"/>
          </a:xfrm>
          <a:prstGeom prst="rect">
            <a:avLst/>
          </a:prstGeom>
        </p:spPr>
      </p:pic>
      <p:pic>
        <p:nvPicPr>
          <p:cNvPr id="23" name="Picture 12" descr="Meta's ESMfold: the rival of AlpahFold2 | by Salvatore Raieli |  MLearning.ai | Medium">
            <a:extLst>
              <a:ext uri="{FF2B5EF4-FFF2-40B4-BE49-F238E27FC236}">
                <a16:creationId xmlns:a16="http://schemas.microsoft.com/office/drawing/2014/main" id="{77F44234-37E1-B979-6E61-803FAAB58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75"/>
          <a:stretch/>
        </p:blipFill>
        <p:spPr bwMode="auto">
          <a:xfrm>
            <a:off x="3285500" y="3532653"/>
            <a:ext cx="5699839" cy="259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ast, accurate antibody structure prediction from deep learning on massive  set of natural antibodies | Nature Communications">
            <a:extLst>
              <a:ext uri="{FF2B5EF4-FFF2-40B4-BE49-F238E27FC236}">
                <a16:creationId xmlns:a16="http://schemas.microsoft.com/office/drawing/2014/main" id="{B86541F0-74CF-F4E7-97B2-4C9342DC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29" y="3952054"/>
            <a:ext cx="5506001" cy="260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Google Shape;203;p20">
            <a:extLst>
              <a:ext uri="{FF2B5EF4-FFF2-40B4-BE49-F238E27FC236}">
                <a16:creationId xmlns:a16="http://schemas.microsoft.com/office/drawing/2014/main" id="{A3FC4FB8-57FD-C090-DA63-5A591DC0D1FD}"/>
              </a:ext>
            </a:extLst>
          </p:cNvPr>
          <p:cNvCxnSpPr>
            <a:cxnSpLocks/>
          </p:cNvCxnSpPr>
          <p:nvPr/>
        </p:nvCxnSpPr>
        <p:spPr>
          <a:xfrm>
            <a:off x="11746200" y="2417605"/>
            <a:ext cx="0" cy="15657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Google Shape;203;p20">
            <a:extLst>
              <a:ext uri="{FF2B5EF4-FFF2-40B4-BE49-F238E27FC236}">
                <a16:creationId xmlns:a16="http://schemas.microsoft.com/office/drawing/2014/main" id="{4E524033-4052-E820-3167-C303A80FF3AD}"/>
              </a:ext>
            </a:extLst>
          </p:cNvPr>
          <p:cNvCxnSpPr>
            <a:cxnSpLocks/>
          </p:cNvCxnSpPr>
          <p:nvPr/>
        </p:nvCxnSpPr>
        <p:spPr>
          <a:xfrm>
            <a:off x="10217947" y="2389669"/>
            <a:ext cx="0" cy="19442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Google Shape;203;p20">
            <a:extLst>
              <a:ext uri="{FF2B5EF4-FFF2-40B4-BE49-F238E27FC236}">
                <a16:creationId xmlns:a16="http://schemas.microsoft.com/office/drawing/2014/main" id="{032D0F20-40B4-AE3C-4DA5-407BA87655E7}"/>
              </a:ext>
            </a:extLst>
          </p:cNvPr>
          <p:cNvCxnSpPr>
            <a:cxnSpLocks/>
          </p:cNvCxnSpPr>
          <p:nvPr/>
        </p:nvCxnSpPr>
        <p:spPr>
          <a:xfrm>
            <a:off x="12080756" y="2381453"/>
            <a:ext cx="0" cy="12710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Google Shape;203;p20">
            <a:extLst>
              <a:ext uri="{FF2B5EF4-FFF2-40B4-BE49-F238E27FC236}">
                <a16:creationId xmlns:a16="http://schemas.microsoft.com/office/drawing/2014/main" id="{B1EA7721-8209-493B-B49A-2DC8E68D6D24}"/>
              </a:ext>
            </a:extLst>
          </p:cNvPr>
          <p:cNvCxnSpPr>
            <a:cxnSpLocks/>
          </p:cNvCxnSpPr>
          <p:nvPr/>
        </p:nvCxnSpPr>
        <p:spPr>
          <a:xfrm>
            <a:off x="10061049" y="2399899"/>
            <a:ext cx="0" cy="12069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Google Shape;203;p20">
            <a:extLst>
              <a:ext uri="{FF2B5EF4-FFF2-40B4-BE49-F238E27FC236}">
                <a16:creationId xmlns:a16="http://schemas.microsoft.com/office/drawing/2014/main" id="{8BDA5E89-045A-5BC1-B9BA-92485E28CC54}"/>
              </a:ext>
            </a:extLst>
          </p:cNvPr>
          <p:cNvCxnSpPr>
            <a:cxnSpLocks/>
          </p:cNvCxnSpPr>
          <p:nvPr/>
        </p:nvCxnSpPr>
        <p:spPr>
          <a:xfrm>
            <a:off x="10573857" y="2366508"/>
            <a:ext cx="0" cy="40867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Google Shape;203;p20">
            <a:extLst>
              <a:ext uri="{FF2B5EF4-FFF2-40B4-BE49-F238E27FC236}">
                <a16:creationId xmlns:a16="http://schemas.microsoft.com/office/drawing/2014/main" id="{E422AC0F-CBF5-1186-03FB-E8F6C171A852}"/>
              </a:ext>
            </a:extLst>
          </p:cNvPr>
          <p:cNvCxnSpPr>
            <a:cxnSpLocks/>
          </p:cNvCxnSpPr>
          <p:nvPr/>
        </p:nvCxnSpPr>
        <p:spPr>
          <a:xfrm>
            <a:off x="10150590" y="2303743"/>
            <a:ext cx="0" cy="174432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Google Shape;203;p20">
            <a:extLst>
              <a:ext uri="{FF2B5EF4-FFF2-40B4-BE49-F238E27FC236}">
                <a16:creationId xmlns:a16="http://schemas.microsoft.com/office/drawing/2014/main" id="{4E0B067C-1333-4E0D-75F6-F5F779BE3383}"/>
              </a:ext>
            </a:extLst>
          </p:cNvPr>
          <p:cNvCxnSpPr>
            <a:cxnSpLocks/>
          </p:cNvCxnSpPr>
          <p:nvPr/>
        </p:nvCxnSpPr>
        <p:spPr>
          <a:xfrm>
            <a:off x="6652596" y="2390619"/>
            <a:ext cx="0" cy="12966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Google Shape;203;p20">
            <a:extLst>
              <a:ext uri="{FF2B5EF4-FFF2-40B4-BE49-F238E27FC236}">
                <a16:creationId xmlns:a16="http://schemas.microsoft.com/office/drawing/2014/main" id="{5DFD5F2F-4A7D-BB69-D8E6-3E09B786A9E1}"/>
              </a:ext>
            </a:extLst>
          </p:cNvPr>
          <p:cNvCxnSpPr>
            <a:cxnSpLocks/>
          </p:cNvCxnSpPr>
          <p:nvPr/>
        </p:nvCxnSpPr>
        <p:spPr>
          <a:xfrm>
            <a:off x="7904396" y="2390620"/>
            <a:ext cx="0" cy="126187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Google Shape;203;p20">
            <a:extLst>
              <a:ext uri="{FF2B5EF4-FFF2-40B4-BE49-F238E27FC236}">
                <a16:creationId xmlns:a16="http://schemas.microsoft.com/office/drawing/2014/main" id="{88624B11-4238-15FD-B70E-FDE30FF8D008}"/>
              </a:ext>
            </a:extLst>
          </p:cNvPr>
          <p:cNvCxnSpPr>
            <a:cxnSpLocks/>
          </p:cNvCxnSpPr>
          <p:nvPr/>
        </p:nvCxnSpPr>
        <p:spPr>
          <a:xfrm>
            <a:off x="6863170" y="2390620"/>
            <a:ext cx="0" cy="16574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Google Shape;203;p20">
            <a:extLst>
              <a:ext uri="{FF2B5EF4-FFF2-40B4-BE49-F238E27FC236}">
                <a16:creationId xmlns:a16="http://schemas.microsoft.com/office/drawing/2014/main" id="{37612D15-BDF9-5185-B52D-3DDFEE685471}"/>
              </a:ext>
            </a:extLst>
          </p:cNvPr>
          <p:cNvCxnSpPr>
            <a:cxnSpLocks/>
          </p:cNvCxnSpPr>
          <p:nvPr/>
        </p:nvCxnSpPr>
        <p:spPr>
          <a:xfrm>
            <a:off x="7699361" y="2399899"/>
            <a:ext cx="0" cy="8421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Google Shape;203;p20">
            <a:extLst>
              <a:ext uri="{FF2B5EF4-FFF2-40B4-BE49-F238E27FC236}">
                <a16:creationId xmlns:a16="http://schemas.microsoft.com/office/drawing/2014/main" id="{A0AE106C-7376-9A34-50CD-5102FC47C83C}"/>
              </a:ext>
            </a:extLst>
          </p:cNvPr>
          <p:cNvCxnSpPr>
            <a:cxnSpLocks/>
          </p:cNvCxnSpPr>
          <p:nvPr/>
        </p:nvCxnSpPr>
        <p:spPr>
          <a:xfrm flipH="1">
            <a:off x="7393695" y="2405342"/>
            <a:ext cx="1" cy="3893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Google Shape;203;p20">
            <a:extLst>
              <a:ext uri="{FF2B5EF4-FFF2-40B4-BE49-F238E27FC236}">
                <a16:creationId xmlns:a16="http://schemas.microsoft.com/office/drawing/2014/main" id="{537808B5-E901-E3F0-3539-67EA953E3B76}"/>
              </a:ext>
            </a:extLst>
          </p:cNvPr>
          <p:cNvCxnSpPr>
            <a:cxnSpLocks/>
          </p:cNvCxnSpPr>
          <p:nvPr/>
        </p:nvCxnSpPr>
        <p:spPr>
          <a:xfrm>
            <a:off x="6929326" y="2405148"/>
            <a:ext cx="0" cy="21253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Google Shape;203;p20">
            <a:extLst>
              <a:ext uri="{FF2B5EF4-FFF2-40B4-BE49-F238E27FC236}">
                <a16:creationId xmlns:a16="http://schemas.microsoft.com/office/drawing/2014/main" id="{F7740B96-34CD-71AD-6992-DE598ABDA948}"/>
              </a:ext>
            </a:extLst>
          </p:cNvPr>
          <p:cNvCxnSpPr>
            <a:cxnSpLocks/>
          </p:cNvCxnSpPr>
          <p:nvPr/>
        </p:nvCxnSpPr>
        <p:spPr>
          <a:xfrm>
            <a:off x="5969095" y="2381453"/>
            <a:ext cx="0" cy="4132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Google Shape;203;p20">
            <a:extLst>
              <a:ext uri="{FF2B5EF4-FFF2-40B4-BE49-F238E27FC236}">
                <a16:creationId xmlns:a16="http://schemas.microsoft.com/office/drawing/2014/main" id="{94BE8A67-5189-16F8-F6BC-96C23224F1E3}"/>
              </a:ext>
            </a:extLst>
          </p:cNvPr>
          <p:cNvCxnSpPr>
            <a:cxnSpLocks/>
          </p:cNvCxnSpPr>
          <p:nvPr/>
        </p:nvCxnSpPr>
        <p:spPr>
          <a:xfrm>
            <a:off x="4569943" y="2408719"/>
            <a:ext cx="0" cy="7755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Google Shape;203;p20">
            <a:extLst>
              <a:ext uri="{FF2B5EF4-FFF2-40B4-BE49-F238E27FC236}">
                <a16:creationId xmlns:a16="http://schemas.microsoft.com/office/drawing/2014/main" id="{258A327D-56C5-EEDA-0DA9-363BA88EC0DD}"/>
              </a:ext>
            </a:extLst>
          </p:cNvPr>
          <p:cNvCxnSpPr>
            <a:cxnSpLocks/>
          </p:cNvCxnSpPr>
          <p:nvPr/>
        </p:nvCxnSpPr>
        <p:spPr>
          <a:xfrm>
            <a:off x="1980222" y="2324545"/>
            <a:ext cx="0" cy="100135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Google Shape;203;p20">
            <a:extLst>
              <a:ext uri="{FF2B5EF4-FFF2-40B4-BE49-F238E27FC236}">
                <a16:creationId xmlns:a16="http://schemas.microsoft.com/office/drawing/2014/main" id="{98534CD9-1FB4-DAB0-F1CD-02B741273FB1}"/>
              </a:ext>
            </a:extLst>
          </p:cNvPr>
          <p:cNvCxnSpPr>
            <a:cxnSpLocks/>
          </p:cNvCxnSpPr>
          <p:nvPr/>
        </p:nvCxnSpPr>
        <p:spPr>
          <a:xfrm>
            <a:off x="1818591" y="2399899"/>
            <a:ext cx="0" cy="41905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Google Shape;203;p20">
            <a:extLst>
              <a:ext uri="{FF2B5EF4-FFF2-40B4-BE49-F238E27FC236}">
                <a16:creationId xmlns:a16="http://schemas.microsoft.com/office/drawing/2014/main" id="{3B5F5CBA-4899-C067-4C71-D5448FA0369B}"/>
              </a:ext>
            </a:extLst>
          </p:cNvPr>
          <p:cNvCxnSpPr>
            <a:cxnSpLocks/>
          </p:cNvCxnSpPr>
          <p:nvPr/>
        </p:nvCxnSpPr>
        <p:spPr>
          <a:xfrm>
            <a:off x="392740" y="2409079"/>
            <a:ext cx="0" cy="41905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Google Shape;204;p20">
            <a:extLst>
              <a:ext uri="{FF2B5EF4-FFF2-40B4-BE49-F238E27FC236}">
                <a16:creationId xmlns:a16="http://schemas.microsoft.com/office/drawing/2014/main" id="{A1F8D3E3-16D8-F2E8-41D6-E6898AD937BB}"/>
              </a:ext>
            </a:extLst>
          </p:cNvPr>
          <p:cNvSpPr txBox="1"/>
          <p:nvPr/>
        </p:nvSpPr>
        <p:spPr>
          <a:xfrm>
            <a:off x="121572" y="2576224"/>
            <a:ext cx="1024243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AlphaFold2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" name="Google Shape;204;p20">
            <a:extLst>
              <a:ext uri="{FF2B5EF4-FFF2-40B4-BE49-F238E27FC236}">
                <a16:creationId xmlns:a16="http://schemas.microsoft.com/office/drawing/2014/main" id="{0F2DFC5C-4D66-7173-ED8B-53D8A04BF31B}"/>
              </a:ext>
            </a:extLst>
          </p:cNvPr>
          <p:cNvSpPr txBox="1"/>
          <p:nvPr/>
        </p:nvSpPr>
        <p:spPr>
          <a:xfrm>
            <a:off x="1765015" y="2576224"/>
            <a:ext cx="1024243" cy="5001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AlphaFold2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release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8" name="Google Shape;203;p20">
            <a:extLst>
              <a:ext uri="{FF2B5EF4-FFF2-40B4-BE49-F238E27FC236}">
                <a16:creationId xmlns:a16="http://schemas.microsoft.com/office/drawing/2014/main" id="{1BE07BEE-F0FA-BA35-7C5E-9918E1DC02CF}"/>
              </a:ext>
            </a:extLst>
          </p:cNvPr>
          <p:cNvCxnSpPr>
            <a:cxnSpLocks/>
          </p:cNvCxnSpPr>
          <p:nvPr/>
        </p:nvCxnSpPr>
        <p:spPr>
          <a:xfrm>
            <a:off x="1656090" y="2409898"/>
            <a:ext cx="0" cy="6050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Google Shape;204;p20">
            <a:extLst>
              <a:ext uri="{FF2B5EF4-FFF2-40B4-BE49-F238E27FC236}">
                <a16:creationId xmlns:a16="http://schemas.microsoft.com/office/drawing/2014/main" id="{F1B72153-EC7A-0519-9916-9511F2169089}"/>
              </a:ext>
            </a:extLst>
          </p:cNvPr>
          <p:cNvSpPr txBox="1"/>
          <p:nvPr/>
        </p:nvSpPr>
        <p:spPr>
          <a:xfrm>
            <a:off x="628236" y="3001769"/>
            <a:ext cx="1093508" cy="5001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RosettaFold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+ release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" name="Google Shape;204;p20">
            <a:extLst>
              <a:ext uri="{FF2B5EF4-FFF2-40B4-BE49-F238E27FC236}">
                <a16:creationId xmlns:a16="http://schemas.microsoft.com/office/drawing/2014/main" id="{670EC771-F70C-A186-7E25-738105B8468E}"/>
              </a:ext>
            </a:extLst>
          </p:cNvPr>
          <p:cNvSpPr txBox="1"/>
          <p:nvPr/>
        </p:nvSpPr>
        <p:spPr>
          <a:xfrm>
            <a:off x="1817327" y="3247990"/>
            <a:ext cx="1024243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ColabFold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" name="Google Shape;204;p20">
            <a:extLst>
              <a:ext uri="{FF2B5EF4-FFF2-40B4-BE49-F238E27FC236}">
                <a16:creationId xmlns:a16="http://schemas.microsoft.com/office/drawing/2014/main" id="{5801D5F1-1555-DC2F-4B5A-E1F6CF789A1A}"/>
              </a:ext>
            </a:extLst>
          </p:cNvPr>
          <p:cNvSpPr txBox="1"/>
          <p:nvPr/>
        </p:nvSpPr>
        <p:spPr>
          <a:xfrm>
            <a:off x="3726543" y="2576224"/>
            <a:ext cx="1024243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ESMFold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" name="Google Shape;204;p20">
            <a:extLst>
              <a:ext uri="{FF2B5EF4-FFF2-40B4-BE49-F238E27FC236}">
                <a16:creationId xmlns:a16="http://schemas.microsoft.com/office/drawing/2014/main" id="{66884603-2AAE-8273-C566-D4AA522CB176}"/>
              </a:ext>
            </a:extLst>
          </p:cNvPr>
          <p:cNvSpPr txBox="1"/>
          <p:nvPr/>
        </p:nvSpPr>
        <p:spPr>
          <a:xfrm>
            <a:off x="3731311" y="3001769"/>
            <a:ext cx="1024243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OmegaFold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3" name="Google Shape;203;p20">
            <a:extLst>
              <a:ext uri="{FF2B5EF4-FFF2-40B4-BE49-F238E27FC236}">
                <a16:creationId xmlns:a16="http://schemas.microsoft.com/office/drawing/2014/main" id="{EAD4F2DF-C63D-2327-55AE-FE374B4CAE0F}"/>
              </a:ext>
            </a:extLst>
          </p:cNvPr>
          <p:cNvCxnSpPr>
            <a:cxnSpLocks/>
          </p:cNvCxnSpPr>
          <p:nvPr/>
        </p:nvCxnSpPr>
        <p:spPr>
          <a:xfrm>
            <a:off x="5426367" y="2402483"/>
            <a:ext cx="0" cy="8395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Google Shape;204;p20">
            <a:extLst>
              <a:ext uri="{FF2B5EF4-FFF2-40B4-BE49-F238E27FC236}">
                <a16:creationId xmlns:a16="http://schemas.microsoft.com/office/drawing/2014/main" id="{4EAA683C-F8B2-748F-C3D9-ACD675F4DD0C}"/>
              </a:ext>
            </a:extLst>
          </p:cNvPr>
          <p:cNvSpPr txBox="1"/>
          <p:nvPr/>
        </p:nvSpPr>
        <p:spPr>
          <a:xfrm>
            <a:off x="4796396" y="3001769"/>
            <a:ext cx="1266730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AlphaPulldown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204;p20">
            <a:extLst>
              <a:ext uri="{FF2B5EF4-FFF2-40B4-BE49-F238E27FC236}">
                <a16:creationId xmlns:a16="http://schemas.microsoft.com/office/drawing/2014/main" id="{FAA4B893-A2F4-3516-64CD-515E620B415B}"/>
              </a:ext>
            </a:extLst>
          </p:cNvPr>
          <p:cNvSpPr txBox="1"/>
          <p:nvPr/>
        </p:nvSpPr>
        <p:spPr>
          <a:xfrm>
            <a:off x="5807384" y="2576224"/>
            <a:ext cx="1024243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AlphaFill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204;p20">
            <a:extLst>
              <a:ext uri="{FF2B5EF4-FFF2-40B4-BE49-F238E27FC236}">
                <a16:creationId xmlns:a16="http://schemas.microsoft.com/office/drawing/2014/main" id="{41E5BB76-25EA-E366-E9C5-A634F61CE683}"/>
              </a:ext>
            </a:extLst>
          </p:cNvPr>
          <p:cNvSpPr txBox="1"/>
          <p:nvPr/>
        </p:nvSpPr>
        <p:spPr>
          <a:xfrm>
            <a:off x="6444016" y="3841069"/>
            <a:ext cx="1130893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RosettaFold2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204;p20">
            <a:extLst>
              <a:ext uri="{FF2B5EF4-FFF2-40B4-BE49-F238E27FC236}">
                <a16:creationId xmlns:a16="http://schemas.microsoft.com/office/drawing/2014/main" id="{94FE93C5-9284-AA87-CA8F-7B5101924B31}"/>
              </a:ext>
            </a:extLst>
          </p:cNvPr>
          <p:cNvSpPr txBox="1"/>
          <p:nvPr/>
        </p:nvSpPr>
        <p:spPr>
          <a:xfrm>
            <a:off x="6828249" y="4247596"/>
            <a:ext cx="1130893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AlphaLink2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" name="Google Shape;204;p20">
            <a:extLst>
              <a:ext uri="{FF2B5EF4-FFF2-40B4-BE49-F238E27FC236}">
                <a16:creationId xmlns:a16="http://schemas.microsoft.com/office/drawing/2014/main" id="{E186687F-2284-2C55-1552-15167D195D80}"/>
              </a:ext>
            </a:extLst>
          </p:cNvPr>
          <p:cNvSpPr txBox="1"/>
          <p:nvPr/>
        </p:nvSpPr>
        <p:spPr>
          <a:xfrm>
            <a:off x="6964248" y="2576224"/>
            <a:ext cx="1130893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RFdiffusion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" name="Google Shape;204;p20">
            <a:extLst>
              <a:ext uri="{FF2B5EF4-FFF2-40B4-BE49-F238E27FC236}">
                <a16:creationId xmlns:a16="http://schemas.microsoft.com/office/drawing/2014/main" id="{F8A9840D-DB9C-3135-2FFC-2091C641724A}"/>
              </a:ext>
            </a:extLst>
          </p:cNvPr>
          <p:cNvSpPr txBox="1"/>
          <p:nvPr/>
        </p:nvSpPr>
        <p:spPr>
          <a:xfrm>
            <a:off x="7471817" y="3001769"/>
            <a:ext cx="1310602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AlphaMissense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204;p20">
            <a:extLst>
              <a:ext uri="{FF2B5EF4-FFF2-40B4-BE49-F238E27FC236}">
                <a16:creationId xmlns:a16="http://schemas.microsoft.com/office/drawing/2014/main" id="{ED034C14-54C4-D9C3-EE4F-444B3A7DA940}"/>
              </a:ext>
            </a:extLst>
          </p:cNvPr>
          <p:cNvSpPr txBox="1"/>
          <p:nvPr/>
        </p:nvSpPr>
        <p:spPr>
          <a:xfrm>
            <a:off x="7467049" y="3418577"/>
            <a:ext cx="1872659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RosettaFold-all-atom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1" name="Google Shape;203;p20">
            <a:extLst>
              <a:ext uri="{FF2B5EF4-FFF2-40B4-BE49-F238E27FC236}">
                <a16:creationId xmlns:a16="http://schemas.microsoft.com/office/drawing/2014/main" id="{73575251-6F7D-FA2B-4F44-128611C35F13}"/>
              </a:ext>
            </a:extLst>
          </p:cNvPr>
          <p:cNvCxnSpPr>
            <a:cxnSpLocks/>
          </p:cNvCxnSpPr>
          <p:nvPr/>
        </p:nvCxnSpPr>
        <p:spPr>
          <a:xfrm>
            <a:off x="5298859" y="2399899"/>
            <a:ext cx="0" cy="3948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Google Shape;204;p20">
            <a:extLst>
              <a:ext uri="{FF2B5EF4-FFF2-40B4-BE49-F238E27FC236}">
                <a16:creationId xmlns:a16="http://schemas.microsoft.com/office/drawing/2014/main" id="{DF83E524-E254-3EBB-926D-5EA4C0C4706C}"/>
              </a:ext>
            </a:extLst>
          </p:cNvPr>
          <p:cNvSpPr txBox="1"/>
          <p:nvPr/>
        </p:nvSpPr>
        <p:spPr>
          <a:xfrm>
            <a:off x="4784687" y="2576224"/>
            <a:ext cx="991059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OpenFold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" name="Google Shape;204;p20">
            <a:extLst>
              <a:ext uri="{FF2B5EF4-FFF2-40B4-BE49-F238E27FC236}">
                <a16:creationId xmlns:a16="http://schemas.microsoft.com/office/drawing/2014/main" id="{B5418911-1724-6599-A723-3021F48AEE81}"/>
              </a:ext>
            </a:extLst>
          </p:cNvPr>
          <p:cNvSpPr txBox="1"/>
          <p:nvPr/>
        </p:nvSpPr>
        <p:spPr>
          <a:xfrm>
            <a:off x="6081304" y="3418577"/>
            <a:ext cx="1343574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ImmuneBuilder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" name="Google Shape;204;p20">
            <a:extLst>
              <a:ext uri="{FF2B5EF4-FFF2-40B4-BE49-F238E27FC236}">
                <a16:creationId xmlns:a16="http://schemas.microsoft.com/office/drawing/2014/main" id="{887F0B8D-07FC-82F8-957E-29489B6B044C}"/>
              </a:ext>
            </a:extLst>
          </p:cNvPr>
          <p:cNvSpPr txBox="1"/>
          <p:nvPr/>
        </p:nvSpPr>
        <p:spPr>
          <a:xfrm>
            <a:off x="6086073" y="3001769"/>
            <a:ext cx="1343574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IgFold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5" name="Google Shape;203;p20">
            <a:extLst>
              <a:ext uri="{FF2B5EF4-FFF2-40B4-BE49-F238E27FC236}">
                <a16:creationId xmlns:a16="http://schemas.microsoft.com/office/drawing/2014/main" id="{94431930-A353-083B-1E4F-E22F6750DBFF}"/>
              </a:ext>
            </a:extLst>
          </p:cNvPr>
          <p:cNvCxnSpPr>
            <a:cxnSpLocks/>
          </p:cNvCxnSpPr>
          <p:nvPr/>
        </p:nvCxnSpPr>
        <p:spPr>
          <a:xfrm>
            <a:off x="9306260" y="2383992"/>
            <a:ext cx="0" cy="7157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6" name="Google Shape;204;p20">
            <a:extLst>
              <a:ext uri="{FF2B5EF4-FFF2-40B4-BE49-F238E27FC236}">
                <a16:creationId xmlns:a16="http://schemas.microsoft.com/office/drawing/2014/main" id="{099387DB-8849-BB01-64D6-F7DD8BB391B3}"/>
              </a:ext>
            </a:extLst>
          </p:cNvPr>
          <p:cNvSpPr txBox="1"/>
          <p:nvPr/>
        </p:nvSpPr>
        <p:spPr>
          <a:xfrm>
            <a:off x="8790530" y="3001769"/>
            <a:ext cx="1179633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AlphaFold3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" name="Google Shape;204;p20">
            <a:extLst>
              <a:ext uri="{FF2B5EF4-FFF2-40B4-BE49-F238E27FC236}">
                <a16:creationId xmlns:a16="http://schemas.microsoft.com/office/drawing/2014/main" id="{CD025533-CC74-EE1D-9ED5-938E41EE2A9B}"/>
              </a:ext>
            </a:extLst>
          </p:cNvPr>
          <p:cNvSpPr txBox="1"/>
          <p:nvPr/>
        </p:nvSpPr>
        <p:spPr>
          <a:xfrm>
            <a:off x="9533588" y="2576224"/>
            <a:ext cx="873155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ESM3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8" name="Google Shape;203;p20">
            <a:extLst>
              <a:ext uri="{FF2B5EF4-FFF2-40B4-BE49-F238E27FC236}">
                <a16:creationId xmlns:a16="http://schemas.microsoft.com/office/drawing/2014/main" id="{97FA78CD-65B6-E23C-7A12-7A897EC7AF60}"/>
              </a:ext>
            </a:extLst>
          </p:cNvPr>
          <p:cNvCxnSpPr>
            <a:cxnSpLocks/>
          </p:cNvCxnSpPr>
          <p:nvPr/>
        </p:nvCxnSpPr>
        <p:spPr>
          <a:xfrm>
            <a:off x="9702025" y="2399899"/>
            <a:ext cx="0" cy="40867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BB1D9F1-640D-D8DC-6CD6-82348D28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quickly evolving world of protein structure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A5E695-4988-6F22-8CCC-A5C0D086017C}"/>
              </a:ext>
            </a:extLst>
          </p:cNvPr>
          <p:cNvGrpSpPr/>
          <p:nvPr/>
        </p:nvGrpSpPr>
        <p:grpSpPr>
          <a:xfrm>
            <a:off x="0" y="2025346"/>
            <a:ext cx="12192000" cy="375436"/>
            <a:chOff x="5965" y="4001288"/>
            <a:chExt cx="13998506" cy="324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398149-854D-C14B-377D-835E01A71C34}"/>
                </a:ext>
              </a:extLst>
            </p:cNvPr>
            <p:cNvSpPr/>
            <p:nvPr/>
          </p:nvSpPr>
          <p:spPr>
            <a:xfrm>
              <a:off x="6640928" y="4001288"/>
              <a:ext cx="2979703" cy="3240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/>
                <a:t>2023</a:t>
              </a:r>
              <a:endParaRPr lang="en-BE" sz="1600" b="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2B1C9B-7A91-097D-9760-EFBCD981D010}"/>
                </a:ext>
              </a:extLst>
            </p:cNvPr>
            <p:cNvSpPr/>
            <p:nvPr/>
          </p:nvSpPr>
          <p:spPr>
            <a:xfrm>
              <a:off x="3661225" y="4001288"/>
              <a:ext cx="2979703" cy="324000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2022</a:t>
              </a:r>
              <a:endParaRPr lang="en-BE" sz="1600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44721C-0074-55FF-FDD5-EB30C42794F1}"/>
                </a:ext>
              </a:extLst>
            </p:cNvPr>
            <p:cNvSpPr/>
            <p:nvPr/>
          </p:nvSpPr>
          <p:spPr>
            <a:xfrm>
              <a:off x="688828" y="4001288"/>
              <a:ext cx="2998538" cy="3240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2021</a:t>
              </a:r>
              <a:endParaRPr lang="en-BE" sz="1600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5714A0-282F-77CC-642D-28EBBD6930D4}"/>
                </a:ext>
              </a:extLst>
            </p:cNvPr>
            <p:cNvSpPr/>
            <p:nvPr/>
          </p:nvSpPr>
          <p:spPr>
            <a:xfrm>
              <a:off x="5965" y="4001288"/>
              <a:ext cx="682863" cy="324000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‘20</a:t>
              </a:r>
              <a:endParaRPr lang="en-BE" sz="1600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38A737-2B53-E4A1-F100-1700E4309F3A}"/>
                </a:ext>
              </a:extLst>
            </p:cNvPr>
            <p:cNvSpPr/>
            <p:nvPr/>
          </p:nvSpPr>
          <p:spPr>
            <a:xfrm>
              <a:off x="9620631" y="4001288"/>
              <a:ext cx="2979703" cy="324000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2024</a:t>
              </a:r>
              <a:endParaRPr lang="en-BE" sz="1600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CC9DDE-FD6F-B118-FB84-3B4AA99ED8B1}"/>
                </a:ext>
              </a:extLst>
            </p:cNvPr>
            <p:cNvSpPr/>
            <p:nvPr/>
          </p:nvSpPr>
          <p:spPr>
            <a:xfrm>
              <a:off x="12600334" y="4001288"/>
              <a:ext cx="1404137" cy="3240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2025</a:t>
              </a:r>
              <a:endParaRPr lang="en-BE" sz="1600" b="1" dirty="0"/>
            </a:p>
          </p:txBody>
        </p:sp>
      </p:grpSp>
      <p:cxnSp>
        <p:nvCxnSpPr>
          <p:cNvPr id="11" name="Google Shape;172;p20">
            <a:extLst>
              <a:ext uri="{FF2B5EF4-FFF2-40B4-BE49-F238E27FC236}">
                <a16:creationId xmlns:a16="http://schemas.microsoft.com/office/drawing/2014/main" id="{22D90AF5-9F1F-FAAD-7AAF-C0D1F16574C8}"/>
              </a:ext>
            </a:extLst>
          </p:cNvPr>
          <p:cNvCxnSpPr/>
          <p:nvPr/>
        </p:nvCxnSpPr>
        <p:spPr>
          <a:xfrm>
            <a:off x="428626" y="1597611"/>
            <a:ext cx="0" cy="40802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Google Shape;173;p20">
            <a:extLst>
              <a:ext uri="{FF2B5EF4-FFF2-40B4-BE49-F238E27FC236}">
                <a16:creationId xmlns:a16="http://schemas.microsoft.com/office/drawing/2014/main" id="{3A0F59E5-11BB-019F-108B-6264D866AEC4}"/>
              </a:ext>
            </a:extLst>
          </p:cNvPr>
          <p:cNvSpPr txBox="1"/>
          <p:nvPr/>
        </p:nvSpPr>
        <p:spPr>
          <a:xfrm>
            <a:off x="173452" y="1496027"/>
            <a:ext cx="842575" cy="315441"/>
          </a:xfrm>
          <a:prstGeom prst="rect">
            <a:avLst/>
          </a:prstGeom>
          <a:solidFill>
            <a:schemeClr val="tx1"/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CASP14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3" name="Google Shape;172;p20">
            <a:extLst>
              <a:ext uri="{FF2B5EF4-FFF2-40B4-BE49-F238E27FC236}">
                <a16:creationId xmlns:a16="http://schemas.microsoft.com/office/drawing/2014/main" id="{DB9697E0-9BD7-A140-B01D-C5BC091B8601}"/>
              </a:ext>
            </a:extLst>
          </p:cNvPr>
          <p:cNvCxnSpPr/>
          <p:nvPr/>
        </p:nvCxnSpPr>
        <p:spPr>
          <a:xfrm>
            <a:off x="5539449" y="1590322"/>
            <a:ext cx="0" cy="40802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Google Shape;173;p20">
            <a:extLst>
              <a:ext uri="{FF2B5EF4-FFF2-40B4-BE49-F238E27FC236}">
                <a16:creationId xmlns:a16="http://schemas.microsoft.com/office/drawing/2014/main" id="{DD5453ED-6F57-00C1-C1F0-BA07AA14BFD4}"/>
              </a:ext>
            </a:extLst>
          </p:cNvPr>
          <p:cNvSpPr txBox="1"/>
          <p:nvPr/>
        </p:nvSpPr>
        <p:spPr>
          <a:xfrm>
            <a:off x="4853709" y="1507139"/>
            <a:ext cx="842575" cy="315441"/>
          </a:xfrm>
          <a:prstGeom prst="rect">
            <a:avLst/>
          </a:prstGeom>
          <a:solidFill>
            <a:schemeClr val="tx1"/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CASP15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5" name="Google Shape;172;p20">
            <a:extLst>
              <a:ext uri="{FF2B5EF4-FFF2-40B4-BE49-F238E27FC236}">
                <a16:creationId xmlns:a16="http://schemas.microsoft.com/office/drawing/2014/main" id="{3928B637-0025-8A75-C846-60F498F04E0D}"/>
              </a:ext>
            </a:extLst>
          </p:cNvPr>
          <p:cNvCxnSpPr/>
          <p:nvPr/>
        </p:nvCxnSpPr>
        <p:spPr>
          <a:xfrm>
            <a:off x="10807106" y="1579210"/>
            <a:ext cx="0" cy="40802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14" descr="AlphaPulldown">
            <a:extLst>
              <a:ext uri="{FF2B5EF4-FFF2-40B4-BE49-F238E27FC236}">
                <a16:creationId xmlns:a16="http://schemas.microsoft.com/office/drawing/2014/main" id="{5BF524E0-52A3-2F31-19FC-2AD3AA293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77" y="4288685"/>
            <a:ext cx="6310862" cy="220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56C207D-BF90-4C86-E9F2-D9AD44197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034" y="3917437"/>
            <a:ext cx="4208269" cy="2451369"/>
          </a:xfrm>
          <a:prstGeom prst="rect">
            <a:avLst/>
          </a:prstGeom>
        </p:spPr>
      </p:pic>
      <p:pic>
        <p:nvPicPr>
          <p:cNvPr id="62" name="Picture 10" descr="case">
            <a:extLst>
              <a:ext uri="{FF2B5EF4-FFF2-40B4-BE49-F238E27FC236}">
                <a16:creationId xmlns:a16="http://schemas.microsoft.com/office/drawing/2014/main" id="{14A989A5-4AA6-5BE7-8C0D-4E4E5107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5" y="3858432"/>
            <a:ext cx="5779942" cy="271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6" descr="3x10 for 09/23: AlphaMissense, Immunotherapy, Breast Milk and Breast Cancer">
            <a:extLst>
              <a:ext uri="{FF2B5EF4-FFF2-40B4-BE49-F238E27FC236}">
                <a16:creationId xmlns:a16="http://schemas.microsoft.com/office/drawing/2014/main" id="{11971B2B-3D90-ED6F-C018-6B81C1A32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5"/>
          <a:stretch/>
        </p:blipFill>
        <p:spPr bwMode="auto">
          <a:xfrm>
            <a:off x="1451957" y="3902996"/>
            <a:ext cx="7772012" cy="272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678070A-DFB2-C2C8-5895-B1237D27C1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781" y="3757391"/>
            <a:ext cx="5347782" cy="27868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B9B5446-E12B-F87B-889E-E75245591E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739" y="4206854"/>
            <a:ext cx="8273304" cy="2381482"/>
          </a:xfrm>
          <a:prstGeom prst="rect">
            <a:avLst/>
          </a:prstGeom>
        </p:spPr>
      </p:pic>
      <p:pic>
        <p:nvPicPr>
          <p:cNvPr id="67" name="Picture 4" descr="Evolutionary Scale · ESM3: Simulating 500 million years of evolution with a  language model">
            <a:extLst>
              <a:ext uri="{FF2B5EF4-FFF2-40B4-BE49-F238E27FC236}">
                <a16:creationId xmlns:a16="http://schemas.microsoft.com/office/drawing/2014/main" id="{B145FDB6-C0EB-91C2-1283-0796B7B4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053" y="2550201"/>
            <a:ext cx="4409422" cy="385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Google Shape;204;p20">
            <a:extLst>
              <a:ext uri="{FF2B5EF4-FFF2-40B4-BE49-F238E27FC236}">
                <a16:creationId xmlns:a16="http://schemas.microsoft.com/office/drawing/2014/main" id="{ECFE6FEF-454D-3774-C887-7AF29A4AEC9B}"/>
              </a:ext>
            </a:extLst>
          </p:cNvPr>
          <p:cNvSpPr txBox="1"/>
          <p:nvPr/>
        </p:nvSpPr>
        <p:spPr>
          <a:xfrm>
            <a:off x="9996894" y="3910127"/>
            <a:ext cx="873155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Chai-1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" name="Google Shape;204;p20">
            <a:extLst>
              <a:ext uri="{FF2B5EF4-FFF2-40B4-BE49-F238E27FC236}">
                <a16:creationId xmlns:a16="http://schemas.microsoft.com/office/drawing/2014/main" id="{1324D4FC-C568-384F-B928-F102335C11C1}"/>
              </a:ext>
            </a:extLst>
          </p:cNvPr>
          <p:cNvSpPr txBox="1"/>
          <p:nvPr/>
        </p:nvSpPr>
        <p:spPr>
          <a:xfrm>
            <a:off x="10408279" y="2574990"/>
            <a:ext cx="873155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Boltz-1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4" name="Google Shape;204;p20">
            <a:extLst>
              <a:ext uri="{FF2B5EF4-FFF2-40B4-BE49-F238E27FC236}">
                <a16:creationId xmlns:a16="http://schemas.microsoft.com/office/drawing/2014/main" id="{5D8BD1EC-E879-AAC7-C099-A9C6B084856C}"/>
              </a:ext>
            </a:extLst>
          </p:cNvPr>
          <p:cNvSpPr txBox="1"/>
          <p:nvPr/>
        </p:nvSpPr>
        <p:spPr>
          <a:xfrm>
            <a:off x="9850408" y="3412327"/>
            <a:ext cx="1021928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HelixFold3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204;p20">
            <a:extLst>
              <a:ext uri="{FF2B5EF4-FFF2-40B4-BE49-F238E27FC236}">
                <a16:creationId xmlns:a16="http://schemas.microsoft.com/office/drawing/2014/main" id="{8A770B7A-D90F-AFE8-EC3C-F8DF9E1520E9}"/>
              </a:ext>
            </a:extLst>
          </p:cNvPr>
          <p:cNvSpPr txBox="1"/>
          <p:nvPr/>
        </p:nvSpPr>
        <p:spPr>
          <a:xfrm>
            <a:off x="11309623" y="3405565"/>
            <a:ext cx="873155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Boltz-1x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204;p20">
            <a:extLst>
              <a:ext uri="{FF2B5EF4-FFF2-40B4-BE49-F238E27FC236}">
                <a16:creationId xmlns:a16="http://schemas.microsoft.com/office/drawing/2014/main" id="{B9ADB691-C12C-9D03-E5CA-715F9B2430C3}"/>
              </a:ext>
            </a:extLst>
          </p:cNvPr>
          <p:cNvSpPr txBox="1"/>
          <p:nvPr/>
        </p:nvSpPr>
        <p:spPr>
          <a:xfrm>
            <a:off x="9996893" y="4277521"/>
            <a:ext cx="873155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BindCraft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" name="Google Shape;204;p20">
            <a:extLst>
              <a:ext uri="{FF2B5EF4-FFF2-40B4-BE49-F238E27FC236}">
                <a16:creationId xmlns:a16="http://schemas.microsoft.com/office/drawing/2014/main" id="{1AB7841B-750C-AD63-7425-8ED954B463E8}"/>
              </a:ext>
            </a:extLst>
          </p:cNvPr>
          <p:cNvSpPr txBox="1"/>
          <p:nvPr/>
        </p:nvSpPr>
        <p:spPr>
          <a:xfrm>
            <a:off x="10897866" y="2953477"/>
            <a:ext cx="1257099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Boltzdesign1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204;p20">
            <a:extLst>
              <a:ext uri="{FF2B5EF4-FFF2-40B4-BE49-F238E27FC236}">
                <a16:creationId xmlns:a16="http://schemas.microsoft.com/office/drawing/2014/main" id="{D2BA66C6-82B8-89EB-81E8-16046BDF8355}"/>
              </a:ext>
            </a:extLst>
          </p:cNvPr>
          <p:cNvSpPr txBox="1"/>
          <p:nvPr/>
        </p:nvSpPr>
        <p:spPr>
          <a:xfrm>
            <a:off x="10898043" y="3905733"/>
            <a:ext cx="1257099" cy="2846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Rfantibody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28" name="Picture 4" descr="RoseTTAFold Protein Folding Molecular Dynamics SW | Exxact Corporation">
            <a:extLst>
              <a:ext uri="{FF2B5EF4-FFF2-40B4-BE49-F238E27FC236}">
                <a16:creationId xmlns:a16="http://schemas.microsoft.com/office/drawing/2014/main" id="{FC6D1313-5D78-C3C4-008E-FF20A495C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1" y="4536858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90335325-EEC1-74C4-B064-924C3388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175" y="4190396"/>
            <a:ext cx="1652684" cy="162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39BD2021-640F-94DF-879A-C1733B004DB4}"/>
              </a:ext>
            </a:extLst>
          </p:cNvPr>
          <p:cNvGrpSpPr/>
          <p:nvPr/>
        </p:nvGrpSpPr>
        <p:grpSpPr>
          <a:xfrm>
            <a:off x="8089071" y="1317745"/>
            <a:ext cx="2179493" cy="669490"/>
            <a:chOff x="8089071" y="1317745"/>
            <a:chExt cx="2179493" cy="669490"/>
          </a:xfrm>
        </p:grpSpPr>
        <p:pic>
          <p:nvPicPr>
            <p:cNvPr id="1030" name="Picture 6" descr="Explainer: The Nobel Prize">
              <a:extLst>
                <a:ext uri="{FF2B5EF4-FFF2-40B4-BE49-F238E27FC236}">
                  <a16:creationId xmlns:a16="http://schemas.microsoft.com/office/drawing/2014/main" id="{DEF1E1E7-A3E2-A9C7-FD2B-817BC86E0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3620" y="1330613"/>
              <a:ext cx="1104944" cy="591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160A817-8236-18C5-BBDF-03D20B766BE6}"/>
                </a:ext>
              </a:extLst>
            </p:cNvPr>
            <p:cNvCxnSpPr>
              <a:cxnSpLocks/>
            </p:cNvCxnSpPr>
            <p:nvPr/>
          </p:nvCxnSpPr>
          <p:spPr>
            <a:xfrm>
              <a:off x="9993283" y="1832434"/>
              <a:ext cx="128083" cy="154801"/>
            </a:xfrm>
            <a:prstGeom prst="line">
              <a:avLst/>
            </a:prstGeom>
            <a:ln>
              <a:solidFill>
                <a:srgbClr val="C1955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77F6FB2-311E-87C2-9FDD-729D8DF2A36C}"/>
                </a:ext>
              </a:extLst>
            </p:cNvPr>
            <p:cNvSpPr txBox="1"/>
            <p:nvPr/>
          </p:nvSpPr>
          <p:spPr>
            <a:xfrm>
              <a:off x="8089071" y="1317745"/>
              <a:ext cx="130882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100" dirty="0">
                  <a:solidFill>
                    <a:srgbClr val="CEA15F"/>
                  </a:solidFill>
                </a:rPr>
                <a:t>David </a:t>
              </a:r>
              <a:r>
                <a:rPr lang="en-GB" sz="1100" b="1" dirty="0">
                  <a:solidFill>
                    <a:srgbClr val="CEA15F"/>
                  </a:solidFill>
                </a:rPr>
                <a:t>Baker</a:t>
              </a:r>
            </a:p>
            <a:p>
              <a:pPr algn="r"/>
              <a:r>
                <a:rPr lang="en-GB" sz="1100" dirty="0">
                  <a:solidFill>
                    <a:srgbClr val="CEA15F"/>
                  </a:solidFill>
                </a:rPr>
                <a:t>Demis </a:t>
              </a:r>
              <a:r>
                <a:rPr lang="en-GB" sz="1100" b="1" dirty="0">
                  <a:solidFill>
                    <a:srgbClr val="CEA15F"/>
                  </a:solidFill>
                </a:rPr>
                <a:t>Hassabis</a:t>
              </a:r>
            </a:p>
            <a:p>
              <a:pPr algn="r"/>
              <a:r>
                <a:rPr lang="en-GB" sz="1100" dirty="0">
                  <a:solidFill>
                    <a:srgbClr val="CEA15F"/>
                  </a:solidFill>
                </a:rPr>
                <a:t>John M. </a:t>
              </a:r>
              <a:r>
                <a:rPr lang="en-GB" sz="1100" b="1" dirty="0">
                  <a:solidFill>
                    <a:srgbClr val="CEA15F"/>
                  </a:solidFill>
                </a:rPr>
                <a:t>Jumper</a:t>
              </a:r>
            </a:p>
          </p:txBody>
        </p:sp>
      </p:grpSp>
      <p:sp>
        <p:nvSpPr>
          <p:cNvPr id="16" name="Google Shape;173;p20">
            <a:extLst>
              <a:ext uri="{FF2B5EF4-FFF2-40B4-BE49-F238E27FC236}">
                <a16:creationId xmlns:a16="http://schemas.microsoft.com/office/drawing/2014/main" id="{B0562D62-C088-7F61-7987-668E6BECE205}"/>
              </a:ext>
            </a:extLst>
          </p:cNvPr>
          <p:cNvSpPr txBox="1"/>
          <p:nvPr/>
        </p:nvSpPr>
        <p:spPr>
          <a:xfrm>
            <a:off x="10121366" y="1496027"/>
            <a:ext cx="842575" cy="315441"/>
          </a:xfrm>
          <a:prstGeom prst="rect">
            <a:avLst/>
          </a:prstGeom>
          <a:solidFill>
            <a:schemeClr val="tx1"/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CASP16</a:t>
            </a:r>
            <a:endParaRPr sz="16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520CFB20-B3AE-715C-3A69-442D01D1CE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429" y="4134577"/>
            <a:ext cx="4702573" cy="2383607"/>
          </a:xfrm>
          <a:prstGeom prst="rect">
            <a:avLst/>
          </a:prstGeom>
        </p:spPr>
      </p:pic>
      <p:sp>
        <p:nvSpPr>
          <p:cNvPr id="100" name="Google Shape;204;p20">
            <a:extLst>
              <a:ext uri="{FF2B5EF4-FFF2-40B4-BE49-F238E27FC236}">
                <a16:creationId xmlns:a16="http://schemas.microsoft.com/office/drawing/2014/main" id="{D6A80C5A-2FF1-D50E-F73A-5A37F27E5557}"/>
              </a:ext>
            </a:extLst>
          </p:cNvPr>
          <p:cNvSpPr txBox="1"/>
          <p:nvPr/>
        </p:nvSpPr>
        <p:spPr>
          <a:xfrm>
            <a:off x="9996893" y="4655845"/>
            <a:ext cx="1179633" cy="5001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code release</a:t>
            </a:r>
            <a:endParaRPr sz="1400" dirty="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4607765-7DA7-94A3-F49E-32042004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0" y="3124502"/>
            <a:ext cx="7149608" cy="35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ndCraft/notebooks/BindCraft.ipynb at main · martinpacesa/BindCraft ·  GitHub">
            <a:extLst>
              <a:ext uri="{FF2B5EF4-FFF2-40B4-BE49-F238E27FC236}">
                <a16:creationId xmlns:a16="http://schemas.microsoft.com/office/drawing/2014/main" id="{8B224986-2E9E-74A8-1966-EB3526176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" y="4676092"/>
            <a:ext cx="12192000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sign de novo antibody-antigen interactions with RFantibody | Karen Elliot  Khar">
            <a:extLst>
              <a:ext uri="{FF2B5EF4-FFF2-40B4-BE49-F238E27FC236}">
                <a16:creationId xmlns:a16="http://schemas.microsoft.com/office/drawing/2014/main" id="{7719F959-20BC-1526-992B-2B588E70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9" y="4396487"/>
            <a:ext cx="8973796" cy="237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abriele Corso على X: &quot;@jeremyWohlwend @pas_saro We test Boltz-1 on various  benchmarks and show it matches the performance of Chai-1. E.g. on CASP15,  Boltz-1 demonstrates strong protein-ligand and protein-protein performance  achieving an">
            <a:extLst>
              <a:ext uri="{FF2B5EF4-FFF2-40B4-BE49-F238E27FC236}">
                <a16:creationId xmlns:a16="http://schemas.microsoft.com/office/drawing/2014/main" id="{5BF74A00-BA87-05CF-DCAD-38ECC18A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40" y="2852749"/>
            <a:ext cx="4261320" cy="3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ology+AI Daily on X: &quot;BoltzDesign1: Inverting All-Atom Structure  Prediction Model for Generalized Biomolecular Binder Design 1. BoltzDesign1  introduces a new framework that inverts the Boltz-1 all-atom structure  prediction model, enabling direct protein">
            <a:extLst>
              <a:ext uri="{FF2B5EF4-FFF2-40B4-BE49-F238E27FC236}">
                <a16:creationId xmlns:a16="http://schemas.microsoft.com/office/drawing/2014/main" id="{FE81EBA5-5833-D775-CAFA-D4AE0F4FA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2725968"/>
            <a:ext cx="4587321" cy="413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abriele Corso @ICLR2025 on X: &quot;🚀 Excited to release a major update to the  Boltz-1 model: Boltz-1x! Boltz-1x introduces inference-time steering for  much higher physical quality, CUDA kernels for faster, more memory-efficient">
            <a:extLst>
              <a:ext uri="{FF2B5EF4-FFF2-40B4-BE49-F238E27FC236}">
                <a16:creationId xmlns:a16="http://schemas.microsoft.com/office/drawing/2014/main" id="{8A77E7E2-AAB2-72DA-ED3A-0918949B6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0" y="2790570"/>
            <a:ext cx="7058108" cy="394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13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69" grpId="0" animBg="1"/>
      <p:bldP spid="72" grpId="0" animBg="1"/>
      <p:bldP spid="74" grpId="0" animBg="1"/>
      <p:bldP spid="76" grpId="0" animBg="1"/>
      <p:bldP spid="78" grpId="0" animBg="1"/>
      <p:bldP spid="80" grpId="0" animBg="1"/>
      <p:bldP spid="82" grpId="0" animBg="1"/>
      <p:bldP spid="100" grpId="0" animBg="1"/>
    </p:bldLst>
  </p:timing>
</p:sld>
</file>

<file path=ppt/theme/theme1.xml><?xml version="1.0" encoding="utf-8"?>
<a:theme xmlns:a="http://schemas.openxmlformats.org/drawingml/2006/main" name="01_Intro_slides">
  <a:themeElements>
    <a:clrScheme name="VIB-2025">
      <a:dk1>
        <a:srgbClr val="00205F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E5008870-BDED-4A47-B042-E5DE116F8919}" vid="{6ECDE1B5-1DE5-8249-B23C-CE9079689F47}"/>
    </a:ext>
  </a:extLst>
</a:theme>
</file>

<file path=ppt/theme/theme2.xml><?xml version="1.0" encoding="utf-8"?>
<a:theme xmlns:a="http://schemas.openxmlformats.org/drawingml/2006/main" name="02_Slide_Deck">
  <a:themeElements>
    <a:clrScheme name="Custom 1">
      <a:dk1>
        <a:srgbClr val="14274C"/>
      </a:dk1>
      <a:lt1>
        <a:srgbClr val="FFFFFF"/>
      </a:lt1>
      <a:dk2>
        <a:srgbClr val="123F93"/>
      </a:dk2>
      <a:lt2>
        <a:srgbClr val="FFFFFF"/>
      </a:lt2>
      <a:accent1>
        <a:srgbClr val="01A2A6"/>
      </a:accent1>
      <a:accent2>
        <a:srgbClr val="ED631C"/>
      </a:accent2>
      <a:accent3>
        <a:srgbClr val="68398E"/>
      </a:accent3>
      <a:accent4>
        <a:srgbClr val="E82E4F"/>
      </a:accent4>
      <a:accent5>
        <a:srgbClr val="00A042"/>
      </a:accent5>
      <a:accent6>
        <a:srgbClr val="FBB60C"/>
      </a:accent6>
      <a:hlink>
        <a:srgbClr val="01A2A6"/>
      </a:hlink>
      <a:folHlink>
        <a:srgbClr val="ED631C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E5008870-BDED-4A47-B042-E5DE116F8919}" vid="{A06AA335-D26B-E442-93BD-07F50DF6C7BE}"/>
    </a:ext>
  </a:extLst>
</a:theme>
</file>

<file path=ppt/theme/theme3.xml><?xml version="1.0" encoding="utf-8"?>
<a:theme xmlns:a="http://schemas.openxmlformats.org/drawingml/2006/main" name="02_Reading-Deck">
  <a:themeElements>
    <a:clrScheme name="Color_VIB">
      <a:dk1>
        <a:srgbClr val="002060"/>
      </a:dk1>
      <a:lt1>
        <a:srgbClr val="FFFFFF"/>
      </a:lt1>
      <a:dk2>
        <a:srgbClr val="123F93"/>
      </a:dk2>
      <a:lt2>
        <a:srgbClr val="FFFFFF"/>
      </a:lt2>
      <a:accent1>
        <a:srgbClr val="EE641C"/>
      </a:accent1>
      <a:accent2>
        <a:srgbClr val="00A3A6"/>
      </a:accent2>
      <a:accent3>
        <a:srgbClr val="68398E"/>
      </a:accent3>
      <a:accent4>
        <a:srgbClr val="E82E4F"/>
      </a:accent4>
      <a:accent5>
        <a:srgbClr val="FBB70C"/>
      </a:accent5>
      <a:accent6>
        <a:srgbClr val="00A143"/>
      </a:accent6>
      <a:hlink>
        <a:srgbClr val="EE641C"/>
      </a:hlink>
      <a:folHlink>
        <a:srgbClr val="00A3A6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E5008870-BDED-4A47-B042-E5DE116F8919}" vid="{9507C593-2450-0B45-8C88-47FBE34807F7}"/>
    </a:ext>
  </a:extLst>
</a:theme>
</file>

<file path=ppt/theme/theme4.xml><?xml version="1.0" encoding="utf-8"?>
<a:theme xmlns:a="http://schemas.openxmlformats.org/drawingml/2006/main" name="04_Microscopy_Slide_Dec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E5008870-BDED-4A47-B042-E5DE116F8919}" vid="{1747F5D4-6899-BE42-953E-A724E9BE4040}"/>
    </a:ext>
  </a:extLst>
</a:theme>
</file>

<file path=ppt/theme/theme5.xml><?xml version="1.0" encoding="utf-8"?>
<a:theme xmlns:a="http://schemas.openxmlformats.org/drawingml/2006/main" name="05_End Slides">
  <a:themeElements>
    <a:clrScheme name="Color_VIB">
      <a:dk1>
        <a:srgbClr val="002060"/>
      </a:dk1>
      <a:lt1>
        <a:srgbClr val="FFFFFF"/>
      </a:lt1>
      <a:dk2>
        <a:srgbClr val="123F93"/>
      </a:dk2>
      <a:lt2>
        <a:srgbClr val="FFFFFF"/>
      </a:lt2>
      <a:accent1>
        <a:srgbClr val="EE641C"/>
      </a:accent1>
      <a:accent2>
        <a:srgbClr val="00A3A6"/>
      </a:accent2>
      <a:accent3>
        <a:srgbClr val="68398E"/>
      </a:accent3>
      <a:accent4>
        <a:srgbClr val="E82E4F"/>
      </a:accent4>
      <a:accent5>
        <a:srgbClr val="FBB70C"/>
      </a:accent5>
      <a:accent6>
        <a:srgbClr val="00A143"/>
      </a:accent6>
      <a:hlink>
        <a:srgbClr val="EE641C"/>
      </a:hlink>
      <a:folHlink>
        <a:srgbClr val="00A3A6"/>
      </a:folHlink>
    </a:clrScheme>
    <a:fontScheme name="Typo_VIB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E5008870-BDED-4A47-B042-E5DE116F8919}" vid="{504B1392-689C-F147-BA86-D8A2AABC362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806D12A1ACF34C9BA0BC6EC56E93E7" ma:contentTypeVersion="4" ma:contentTypeDescription="Create a new document." ma:contentTypeScope="" ma:versionID="652f5e69919221a262f8273cac477c5a">
  <xsd:schema xmlns:xsd="http://www.w3.org/2001/XMLSchema" xmlns:xs="http://www.w3.org/2001/XMLSchema" xmlns:p="http://schemas.microsoft.com/office/2006/metadata/properties" xmlns:ns2="99979850-03b4-4e2a-b57f-0b7f42251034" targetNamespace="http://schemas.microsoft.com/office/2006/metadata/properties" ma:root="true" ma:fieldsID="23187065190640a2d4348519977184ea" ns2:_="">
    <xsd:import namespace="99979850-03b4-4e2a-b57f-0b7f422510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79850-03b4-4e2a-b57f-0b7f422510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053B1D-5265-4FE1-99E2-844AC6646F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1F455-0AC8-40D3-871D-40E708DA7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979850-03b4-4e2a-b57f-0b7f422510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ED3BBA-80BA-4FEB-B95D-8FDEE8AE801F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99979850-03b4-4e2a-b57f-0b7f42251034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3705</TotalTime>
  <Words>2172</Words>
  <Application>Microsoft Office PowerPoint</Application>
  <PresentationFormat>Widescreen</PresentationFormat>
  <Paragraphs>404</Paragraphs>
  <Slides>56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Aptos</vt:lpstr>
      <vt:lpstr>Arial</vt:lpstr>
      <vt:lpstr>Consolas</vt:lpstr>
      <vt:lpstr>Corbel</vt:lpstr>
      <vt:lpstr>DM Sans</vt:lpstr>
      <vt:lpstr>inherit</vt:lpstr>
      <vt:lpstr>Source Sans Pro</vt:lpstr>
      <vt:lpstr>Trebuchet MS</vt:lpstr>
      <vt:lpstr>Wingdings</vt:lpstr>
      <vt:lpstr>01_Intro_slides</vt:lpstr>
      <vt:lpstr>02_Slide_Deck</vt:lpstr>
      <vt:lpstr>02_Reading-Deck</vt:lpstr>
      <vt:lpstr>04_Microscopy_Slide_Deck</vt:lpstr>
      <vt:lpstr>05_End Slides</vt:lpstr>
      <vt:lpstr>Bitmap Image</vt:lpstr>
      <vt:lpstr>Protein co-folding predictors for protein-protein interactions</vt:lpstr>
      <vt:lpstr>Objectives for this class</vt:lpstr>
      <vt:lpstr>PowerPoint Presentation</vt:lpstr>
      <vt:lpstr>1. Protein co-folding predictors: a brief history</vt:lpstr>
      <vt:lpstr>PowerPoint Presentation</vt:lpstr>
      <vt:lpstr>PowerPoint Presentation</vt:lpstr>
      <vt:lpstr>Protein complex prediction with AlphaFold-multimer</vt:lpstr>
      <vt:lpstr>Critical Assessment of Structure Prediction (CASP15, 2022)</vt:lpstr>
      <vt:lpstr>The quickly evolving world of protein structure prediction</vt:lpstr>
      <vt:lpstr>Different predictors, different licenses, similar performance</vt:lpstr>
      <vt:lpstr>2. Basic AlphaFold principles</vt:lpstr>
      <vt:lpstr>AlphaFold2 predicts 3-D structure for input sequences (monomers &amp; complexes)</vt:lpstr>
      <vt:lpstr>AlphaFold depends on coevolutionary information captured by MSAs (multiple sequence alignments)</vt:lpstr>
      <vt:lpstr>AlphaFold2 has multiple stages of prediction</vt:lpstr>
      <vt:lpstr>Evoformer     Structure Module</vt:lpstr>
      <vt:lpstr>AlphaFold2 takes many training goals into account</vt:lpstr>
      <vt:lpstr>The AlphaFold3 pipeline introduces new modules </vt:lpstr>
      <vt:lpstr>Input Embedder    Diffusion Module</vt:lpstr>
      <vt:lpstr>Chai-1  architecture</vt:lpstr>
      <vt:lpstr>Boltz-1 architecture</vt:lpstr>
      <vt:lpstr>3. Accessing protein (complex) predictions </vt:lpstr>
      <vt:lpstr>AlphaFold2 is very resource-intensive software</vt:lpstr>
      <vt:lpstr>Protein co-folding predictors available via multiple sources</vt:lpstr>
      <vt:lpstr>AlphaFoldDB</vt:lpstr>
      <vt:lpstr>Google Colab</vt:lpstr>
      <vt:lpstr>High-Performance Computing (HPC)</vt:lpstr>
      <vt:lpstr>AlphaFold on HPC</vt:lpstr>
      <vt:lpstr>Computation time for different AlphaFold stages (on joltik)</vt:lpstr>
      <vt:lpstr>Computation time for full runs on HPC-GPU, HPC-CPU and Google Colab (GPU)</vt:lpstr>
      <vt:lpstr>Prediction servers (AlphaFold3, Chai-1)</vt:lpstr>
      <vt:lpstr>(Dis)advantages</vt:lpstr>
      <vt:lpstr>4. AlphaFold on the HPC</vt:lpstr>
      <vt:lpstr>Set-up: requirements</vt:lpstr>
      <vt:lpstr>Set-up: logging in</vt:lpstr>
      <vt:lpstr>Set-up: directories and files</vt:lpstr>
      <vt:lpstr>Set-up: directories and files</vt:lpstr>
      <vt:lpstr>Set-up: directories and files</vt:lpstr>
      <vt:lpstr>Set-up: modify alphafold_job_script.sh</vt:lpstr>
      <vt:lpstr>Set-up: submitting and monitoring</vt:lpstr>
      <vt:lpstr>Monitoring + outputs</vt:lpstr>
      <vt:lpstr>5. First exercise: submit a prediction on the HPC</vt:lpstr>
      <vt:lpstr>6.  Evaluating &amp; interpreting AlphaFold predictions</vt:lpstr>
      <vt:lpstr>Metrics and scores to evaluate model accuracy</vt:lpstr>
      <vt:lpstr>pTM-score: intrinsic global accuracy estimate</vt:lpstr>
      <vt:lpstr>pLDDT reflects local model accuracy</vt:lpstr>
      <vt:lpstr>PAE evaluates interdomain accuracy</vt:lpstr>
      <vt:lpstr>PAE-plot evaluates interdomain accuracy</vt:lpstr>
      <vt:lpstr>Example: VHH72 + SARS-CoV-1   (PDB:6WAQ) </vt:lpstr>
      <vt:lpstr>Example: SARS-CoV-2 + VHH72</vt:lpstr>
      <vt:lpstr>Example: SARS-CoV-2 + VHH E  (PDB:7B14) </vt:lpstr>
      <vt:lpstr>Interactive PAE plot online with PAE Viewer</vt:lpstr>
      <vt:lpstr>Summarized: uncertainties and potential pitfalls</vt:lpstr>
      <vt:lpstr>(Recap) Objectives for this class</vt:lpstr>
      <vt:lpstr>Improved customizability and user-friendliness with VIBFold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Ellen Vandeveire</dc:creator>
  <cp:lastModifiedBy>Jasper Zuallaert</cp:lastModifiedBy>
  <cp:revision>2</cp:revision>
  <dcterms:created xsi:type="dcterms:W3CDTF">2025-02-06T13:18:09Z</dcterms:created>
  <dcterms:modified xsi:type="dcterms:W3CDTF">2025-05-06T14:21:51Z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0x010100B1806D12A1ACF34C9BA0BC6EC56E93E7</vt:lpwstr>
  </property>
</Properties>
</file>